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54" r:id="rId3"/>
    <p:sldMasterId id="2147483673" r:id="rId4"/>
    <p:sldMasterId id="2147483677" r:id="rId5"/>
    <p:sldMasterId id="2147483682" r:id="rId6"/>
  </p:sldMasterIdLst>
  <p:notesMasterIdLst>
    <p:notesMasterId r:id="rId9"/>
  </p:notesMasterIdLst>
  <p:sldIdLst>
    <p:sldId id="257" r:id="rId7"/>
    <p:sldId id="380" r:id="rId8"/>
    <p:sldId id="511" r:id="rId10"/>
    <p:sldId id="520" r:id="rId11"/>
    <p:sldId id="505" r:id="rId12"/>
    <p:sldId id="515" r:id="rId13"/>
    <p:sldId id="506" r:id="rId14"/>
    <p:sldId id="516" r:id="rId15"/>
    <p:sldId id="524" r:id="rId16"/>
    <p:sldId id="525" r:id="rId17"/>
    <p:sldId id="526" r:id="rId18"/>
    <p:sldId id="507" r:id="rId19"/>
    <p:sldId id="517" r:id="rId20"/>
    <p:sldId id="508" r:id="rId21"/>
    <p:sldId id="518" r:id="rId22"/>
    <p:sldId id="509" r:id="rId23"/>
    <p:sldId id="519" r:id="rId24"/>
    <p:sldId id="510" r:id="rId25"/>
    <p:sldId id="499" r:id="rId26"/>
    <p:sldId id="541" r:id="rId27"/>
    <p:sldId id="542" r:id="rId28"/>
    <p:sldId id="544" r:id="rId29"/>
    <p:sldId id="504" r:id="rId3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作者" initials="A" lastIdx="0" clrIdx="1"/>
  <p:cmAuthor id="0" name="can how" initials="ch"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860" autoAdjust="0"/>
    <p:restoredTop sz="94660"/>
  </p:normalViewPr>
  <p:slideViewPr>
    <p:cSldViewPr snapToGrid="0">
      <p:cViewPr>
        <p:scale>
          <a:sx n="70" d="100"/>
          <a:sy n="70" d="100"/>
        </p:scale>
        <p:origin x="-1308" y="-216"/>
      </p:cViewPr>
      <p:guideLst>
        <p:guide orient="horz" pos="2146"/>
        <p:guide pos="287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2.xml"/><Relationship Id="rId7" Type="http://schemas.openxmlformats.org/officeDocument/2006/relationships/slide" Target="slides/slide1.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4" Type="http://schemas.openxmlformats.org/officeDocument/2006/relationships/commentAuthors" Target="commentAuthors.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25A8C7-CC1A-4A08-9B4B-31F43B054C7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E1B693-632D-4080-9CF6-EA28B66DC80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EBAAA1-E281-4744-B3FB-F2AF5002EA96}" type="slidenum">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EBAAA1-E281-4744-B3FB-F2AF5002EA96}" type="slidenum">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EBAAA1-E281-4744-B3FB-F2AF5002EA96}" type="slidenum">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EBAAA1-E281-4744-B3FB-F2AF5002EA96}" type="slidenum">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EBAAA1-E281-4744-B3FB-F2AF5002EA96}" type="slidenum">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EBAAA1-E281-4744-B3FB-F2AF5002EA96}" type="slidenum">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EBAAA1-E281-4744-B3FB-F2AF5002EA96}" type="slidenum">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143000" y="1854199"/>
            <a:ext cx="6858000" cy="1655763"/>
          </a:xfrm>
        </p:spPr>
        <p:txBody>
          <a:bodyPr anchor="b">
            <a:normAutofit/>
          </a:bodyPr>
          <a:lstStyle>
            <a:lvl1pPr algn="ctr">
              <a:defRPr sz="7200" b="0"/>
            </a:lvl1pPr>
          </a:lstStyle>
          <a:p>
            <a:r>
              <a:rPr lang="zh-CN" altLang="en-US" dirty="0"/>
              <a:t>单击此处编辑标题</a:t>
            </a:r>
            <a:endParaRPr lang="zh-CN" altLang="en-US" dirty="0"/>
          </a:p>
        </p:txBody>
      </p:sp>
      <p:sp>
        <p:nvSpPr>
          <p:cNvPr id="3" name="副标题 2"/>
          <p:cNvSpPr>
            <a:spLocks noGrp="1"/>
          </p:cNvSpPr>
          <p:nvPr>
            <p:ph type="subTitle" idx="1"/>
          </p:nvPr>
        </p:nvSpPr>
        <p:spPr>
          <a:xfrm>
            <a:off x="1143000" y="3602038"/>
            <a:ext cx="6858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2308F32-F09A-4344-B65D-3757FEAF56BD}"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2308F32-F09A-4344-B65D-3757FEAF56BD}"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altLang="zh-CN" dirty="0" smtClean="0">
                <a:solidFill>
                  <a:prstClr val="black">
                    <a:tint val="75000"/>
                  </a:prstClr>
                </a:solidFill>
              </a:rPr>
              <a:t>Of  69</a:t>
            </a:r>
            <a:endParaRPr lang="zh-CN" alt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22308F32-F09A-4344-B65D-3757FEAF56BD}"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2308F32-F09A-4344-B65D-3757FEAF56BD}"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2308F32-F09A-4344-B65D-3757FEAF56BD}"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2308F32-F09A-4344-B65D-3757FEAF56BD}"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2308F32-F09A-4344-B65D-3757FEAF56BD}"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2308F32-F09A-4344-B65D-3757FEAF56BD}"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2308F32-F09A-4344-B65D-3757FEAF56BD}"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kumimoji="1" b="1"/>
            </a:lvl1pPr>
          </a:lstStyle>
          <a:p>
            <a:pPr>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kumimoji="1" b="1"/>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kumimoji="1" b="1"/>
            </a:lvl1pPr>
          </a:lstStyle>
          <a:p>
            <a:pPr>
              <a:defRPr/>
            </a:pPr>
            <a:fld id="{67C3AAF4-1844-4EEA-8132-22A06EE6489A}" type="slidenum">
              <a:rPr lang="zh-CN" altLang="en-US">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kumimoji="1" b="1"/>
            </a:lvl1pPr>
          </a:lstStyle>
          <a:p>
            <a:pPr>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kumimoji="1" b="1"/>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kumimoji="1" b="1"/>
            </a:lvl1pPr>
          </a:lstStyle>
          <a:p>
            <a:pPr>
              <a:defRPr/>
            </a:pPr>
            <a:fld id="{F9AD98D2-E8AF-49B1-9C8C-175DE0A5BE71}" type="slidenum">
              <a:rPr lang="zh-CN" altLang="en-US">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701675" y="233363"/>
            <a:ext cx="7829550" cy="575945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701675" y="233363"/>
            <a:ext cx="7829550" cy="595312"/>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701675" y="1628775"/>
            <a:ext cx="7829550" cy="4364038"/>
          </a:xfrm>
        </p:spPr>
        <p:txBody>
          <a:bodyPr/>
          <a:lstStyle/>
          <a:p>
            <a:pPr lvl="0"/>
            <a:endParaRPr lang="zh-CN" altLang="en-US" noProof="0" smtClean="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143000" y="1854199"/>
            <a:ext cx="6858000" cy="1655763"/>
          </a:xfrm>
        </p:spPr>
        <p:txBody>
          <a:bodyPr anchor="b">
            <a:normAutofit/>
          </a:bodyPr>
          <a:lstStyle>
            <a:lvl1pPr algn="ctr">
              <a:defRPr sz="7200" b="0"/>
            </a:lvl1pPr>
          </a:lstStyle>
          <a:p>
            <a:r>
              <a:rPr lang="zh-CN" altLang="en-US" dirty="0"/>
              <a:t>单击此处编辑标题</a:t>
            </a:r>
            <a:endParaRPr lang="zh-CN" altLang="en-US" dirty="0"/>
          </a:p>
        </p:txBody>
      </p:sp>
      <p:sp>
        <p:nvSpPr>
          <p:cNvPr id="3" name="副标题 2"/>
          <p:cNvSpPr>
            <a:spLocks noGrp="1"/>
          </p:cNvSpPr>
          <p:nvPr>
            <p:ph type="subTitle" idx="1"/>
          </p:nvPr>
        </p:nvSpPr>
        <p:spPr>
          <a:xfrm>
            <a:off x="1143000" y="3602038"/>
            <a:ext cx="6858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D997B5FA-0921-464F-AAE1-844C04324D75}" type="datetimeFigureOut">
              <a:rPr lang="zh-CN" altLang="en-US" smtClean="0">
                <a:solidFill>
                  <a:srgbClr val="FFFFFF">
                    <a:lumMod val="50000"/>
                  </a:srgbClr>
                </a:solidFill>
              </a:rPr>
            </a:fld>
            <a:endParaRPr lang="zh-CN" altLang="en-US" dirty="0">
              <a:solidFill>
                <a:srgbClr val="FFFFFF">
                  <a:lumMod val="50000"/>
                </a:srgbClr>
              </a:solidFill>
            </a:endParaRPr>
          </a:p>
        </p:txBody>
      </p:sp>
      <p:sp>
        <p:nvSpPr>
          <p:cNvPr id="5" name="页脚占位符 4"/>
          <p:cNvSpPr>
            <a:spLocks noGrp="1"/>
          </p:cNvSpPr>
          <p:nvPr>
            <p:ph type="ftr" sz="quarter" idx="11"/>
          </p:nvPr>
        </p:nvSpPr>
        <p:spPr/>
        <p:txBody>
          <a:bodyPr/>
          <a:lstStyle/>
          <a:p>
            <a:endParaRPr lang="zh-CN" altLang="en-US">
              <a:solidFill>
                <a:srgbClr val="FFFFFF">
                  <a:lumMod val="50000"/>
                </a:srgbClr>
              </a:solidFill>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solidFill>
                  <a:srgbClr val="FFFFFF">
                    <a:lumMod val="50000"/>
                  </a:srgbClr>
                </a:solidFill>
              </a:rPr>
            </a:fld>
            <a:endParaRPr lang="zh-CN" altLang="en-US">
              <a:solidFill>
                <a:srgbClr val="FFFFFF">
                  <a:lumMod val="50000"/>
                </a:srgb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60FBDFE-C587-4B4C-A407-44438C67B59E}" type="datetimeFigureOut">
              <a:rPr lang="zh-CN" altLang="en-US" smtClean="0">
                <a:solidFill>
                  <a:srgbClr val="FFFFFF">
                    <a:lumMod val="50000"/>
                  </a:srgbClr>
                </a:solidFill>
              </a:rPr>
            </a:fld>
            <a:endParaRPr lang="zh-CN" altLang="en-US" dirty="0">
              <a:solidFill>
                <a:srgbClr val="FFFFFF">
                  <a:lumMod val="50000"/>
                </a:srgbClr>
              </a:solidFill>
            </a:endParaRPr>
          </a:p>
        </p:txBody>
      </p:sp>
      <p:sp>
        <p:nvSpPr>
          <p:cNvPr id="5" name="页脚占位符 4"/>
          <p:cNvSpPr>
            <a:spLocks noGrp="1"/>
          </p:cNvSpPr>
          <p:nvPr>
            <p:ph type="ftr" sz="quarter" idx="11"/>
          </p:nvPr>
        </p:nvSpPr>
        <p:spPr/>
        <p:txBody>
          <a:bodyPr/>
          <a:lstStyle/>
          <a:p>
            <a:endParaRPr lang="zh-CN" altLang="en-US" dirty="0">
              <a:solidFill>
                <a:srgbClr val="FFFFFF">
                  <a:lumMod val="50000"/>
                </a:srgbClr>
              </a:solidFill>
            </a:endParaRPr>
          </a:p>
        </p:txBody>
      </p:sp>
      <p:sp>
        <p:nvSpPr>
          <p:cNvPr id="6" name="灯片编号占位符 5"/>
          <p:cNvSpPr>
            <a:spLocks noGrp="1"/>
          </p:cNvSpPr>
          <p:nvPr>
            <p:ph type="sldNum" sz="quarter" idx="12"/>
          </p:nvPr>
        </p:nvSpPr>
        <p:spPr/>
        <p:txBody>
          <a:bodyPr/>
          <a:lstStyle/>
          <a:p>
            <a:fld id="{49AE70B2-8BF9-45C0-BB95-33D1B9D3A854}" type="slidenum">
              <a:rPr lang="zh-CN" altLang="en-US" smtClean="0">
                <a:solidFill>
                  <a:srgbClr val="FFFFFF">
                    <a:lumMod val="50000"/>
                  </a:srgbClr>
                </a:solidFill>
              </a:rPr>
            </a:fld>
            <a:endParaRPr lang="zh-CN" altLang="en-US">
              <a:solidFill>
                <a:srgbClr val="FFFFFF">
                  <a:lumMod val="50000"/>
                </a:srgbClr>
              </a:solidFill>
            </a:endParaRPr>
          </a:p>
        </p:txBody>
      </p:sp>
      <p:grpSp>
        <p:nvGrpSpPr>
          <p:cNvPr id="8" name="组合 7"/>
          <p:cNvGrpSpPr/>
          <p:nvPr/>
        </p:nvGrpSpPr>
        <p:grpSpPr>
          <a:xfrm>
            <a:off x="690257" y="854039"/>
            <a:ext cx="7832784" cy="781051"/>
            <a:chOff x="3725790" y="847725"/>
            <a:chExt cx="3730770" cy="781050"/>
          </a:xfrm>
        </p:grpSpPr>
        <p:grpSp>
          <p:nvGrpSpPr>
            <p:cNvPr id="10" name="组合 9"/>
            <p:cNvGrpSpPr/>
            <p:nvPr/>
          </p:nvGrpSpPr>
          <p:grpSpPr>
            <a:xfrm>
              <a:off x="3725790" y="1019175"/>
              <a:ext cx="627135" cy="609600"/>
              <a:chOff x="3725790" y="1019175"/>
              <a:chExt cx="627135" cy="609600"/>
            </a:xfrm>
          </p:grpSpPr>
          <p:sp>
            <p:nvSpPr>
              <p:cNvPr id="15"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6" name="直角三角形 15"/>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grpSp>
          <p:nvGrpSpPr>
            <p:cNvPr id="11" name="组合 10"/>
            <p:cNvGrpSpPr/>
            <p:nvPr/>
          </p:nvGrpSpPr>
          <p:grpSpPr>
            <a:xfrm flipH="1">
              <a:off x="6829425" y="1019175"/>
              <a:ext cx="627135" cy="609600"/>
              <a:chOff x="3725790" y="1019175"/>
              <a:chExt cx="627135" cy="609600"/>
            </a:xfrm>
          </p:grpSpPr>
          <p:sp>
            <p:nvSpPr>
              <p:cNvPr id="13"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4" name="直角三角形 13"/>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12" name="矩形 11"/>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grpSp>
        <p:nvGrpSpPr>
          <p:cNvPr id="17" name="组合 16"/>
          <p:cNvGrpSpPr/>
          <p:nvPr userDrawn="1"/>
        </p:nvGrpSpPr>
        <p:grpSpPr>
          <a:xfrm>
            <a:off x="1754535" y="2048547"/>
            <a:ext cx="5693399" cy="415498"/>
            <a:chOff x="1807265" y="2462595"/>
            <a:chExt cx="5693399" cy="415498"/>
          </a:xfrm>
          <a:solidFill>
            <a:schemeClr val="bg2"/>
          </a:solidFill>
        </p:grpSpPr>
        <p:sp>
          <p:nvSpPr>
            <p:cNvPr id="18" name="圆角矩形 46"/>
            <p:cNvSpPr/>
            <p:nvPr/>
          </p:nvSpPr>
          <p:spPr>
            <a:xfrm>
              <a:off x="1807265" y="2478527"/>
              <a:ext cx="5693399" cy="394154"/>
            </a:xfrm>
            <a:prstGeom prst="roundRect">
              <a:avLst>
                <a:gd name="adj" fmla="val 20658"/>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srgbClr val="FFFFFF"/>
                </a:solidFill>
              </a:endParaRPr>
            </a:p>
          </p:txBody>
        </p:sp>
        <p:sp>
          <p:nvSpPr>
            <p:cNvPr id="19" name="矩形 18"/>
            <p:cNvSpPr/>
            <p:nvPr/>
          </p:nvSpPr>
          <p:spPr>
            <a:xfrm>
              <a:off x="1883286" y="2462595"/>
              <a:ext cx="3007662" cy="415498"/>
            </a:xfrm>
            <a:prstGeom prst="rect">
              <a:avLst/>
            </a:prstGeom>
            <a:grpFill/>
          </p:spPr>
          <p:txBody>
            <a:bodyPr wrap="square">
              <a:spAutoFit/>
            </a:bodyPr>
            <a:lstStyle/>
            <a:p>
              <a:endParaRPr lang="zh-CN" altLang="en-US" sz="2100" spc="225" dirty="0">
                <a:solidFill>
                  <a:srgbClr val="FFFFFF"/>
                </a:solidFill>
                <a:latin typeface="微软雅黑" panose="020B0503020204020204" pitchFamily="34" charset="-122"/>
              </a:endParaRPr>
            </a:p>
          </p:txBody>
        </p:sp>
      </p:grpSp>
      <p:grpSp>
        <p:nvGrpSpPr>
          <p:cNvPr id="20" name="组合 19"/>
          <p:cNvGrpSpPr/>
          <p:nvPr userDrawn="1"/>
        </p:nvGrpSpPr>
        <p:grpSpPr>
          <a:xfrm>
            <a:off x="1754535" y="2753555"/>
            <a:ext cx="5693399" cy="426278"/>
            <a:chOff x="1807265" y="2935089"/>
            <a:chExt cx="5693399" cy="426278"/>
          </a:xfrm>
        </p:grpSpPr>
        <p:sp>
          <p:nvSpPr>
            <p:cNvPr id="21"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srgbClr val="FFFFFF"/>
                </a:solidFill>
              </a:endParaRPr>
            </a:p>
          </p:txBody>
        </p:sp>
        <p:sp>
          <p:nvSpPr>
            <p:cNvPr id="22" name="矩形 21"/>
            <p:cNvSpPr/>
            <p:nvPr/>
          </p:nvSpPr>
          <p:spPr>
            <a:xfrm>
              <a:off x="1881814" y="2945869"/>
              <a:ext cx="184731" cy="415498"/>
            </a:xfrm>
            <a:prstGeom prst="rect">
              <a:avLst/>
            </a:prstGeom>
          </p:spPr>
          <p:txBody>
            <a:bodyPr wrap="none">
              <a:spAutoFit/>
            </a:bodyPr>
            <a:lstStyle/>
            <a:p>
              <a:endParaRPr lang="zh-CN" altLang="en-US" sz="2100" spc="225" dirty="0">
                <a:solidFill>
                  <a:srgbClr val="000000">
                    <a:lumMod val="75000"/>
                    <a:lumOff val="25000"/>
                  </a:srgbClr>
                </a:solidFill>
                <a:latin typeface="微软雅黑" panose="020B0503020204020204" pitchFamily="34" charset="-122"/>
              </a:endParaRPr>
            </a:p>
          </p:txBody>
        </p:sp>
      </p:grpSp>
      <p:grpSp>
        <p:nvGrpSpPr>
          <p:cNvPr id="23" name="组合 22"/>
          <p:cNvGrpSpPr/>
          <p:nvPr userDrawn="1"/>
        </p:nvGrpSpPr>
        <p:grpSpPr>
          <a:xfrm>
            <a:off x="1754535" y="3469343"/>
            <a:ext cx="5693399" cy="426278"/>
            <a:chOff x="1807265" y="3400693"/>
            <a:chExt cx="5693399" cy="426278"/>
          </a:xfrm>
        </p:grpSpPr>
        <p:sp>
          <p:nvSpPr>
            <p:cNvPr id="24" name="圆角矩形 50"/>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srgbClr val="FFFFFF"/>
                </a:solidFill>
              </a:endParaRPr>
            </a:p>
          </p:txBody>
        </p:sp>
        <p:sp>
          <p:nvSpPr>
            <p:cNvPr id="25" name="矩形 24"/>
            <p:cNvSpPr/>
            <p:nvPr/>
          </p:nvSpPr>
          <p:spPr>
            <a:xfrm>
              <a:off x="1881814" y="3411473"/>
              <a:ext cx="184731" cy="415498"/>
            </a:xfrm>
            <a:prstGeom prst="rect">
              <a:avLst/>
            </a:prstGeom>
          </p:spPr>
          <p:txBody>
            <a:bodyPr wrap="none">
              <a:spAutoFit/>
            </a:bodyPr>
            <a:lstStyle/>
            <a:p>
              <a:endParaRPr lang="zh-CN" altLang="en-US" sz="2100" spc="225" dirty="0">
                <a:solidFill>
                  <a:srgbClr val="000000">
                    <a:lumMod val="75000"/>
                    <a:lumOff val="25000"/>
                  </a:srgbClr>
                </a:solidFill>
                <a:latin typeface="微软雅黑" panose="020B0503020204020204" pitchFamily="34" charset="-122"/>
              </a:endParaRPr>
            </a:p>
          </p:txBody>
        </p:sp>
      </p:grpSp>
      <p:grpSp>
        <p:nvGrpSpPr>
          <p:cNvPr id="26" name="组合 25"/>
          <p:cNvGrpSpPr/>
          <p:nvPr userDrawn="1"/>
        </p:nvGrpSpPr>
        <p:grpSpPr>
          <a:xfrm>
            <a:off x="1754535" y="4185131"/>
            <a:ext cx="5693399" cy="426279"/>
            <a:chOff x="1807265" y="3866296"/>
            <a:chExt cx="5693399" cy="426279"/>
          </a:xfrm>
        </p:grpSpPr>
        <p:sp>
          <p:nvSpPr>
            <p:cNvPr id="27" name="圆角矩形 52"/>
            <p:cNvSpPr/>
            <p:nvPr/>
          </p:nvSpPr>
          <p:spPr>
            <a:xfrm>
              <a:off x="1807265" y="386629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srgbClr val="FFFFFF"/>
                </a:solidFill>
              </a:endParaRPr>
            </a:p>
          </p:txBody>
        </p:sp>
        <p:sp>
          <p:nvSpPr>
            <p:cNvPr id="28" name="矩形 27"/>
            <p:cNvSpPr/>
            <p:nvPr/>
          </p:nvSpPr>
          <p:spPr>
            <a:xfrm>
              <a:off x="1881814" y="3877077"/>
              <a:ext cx="184731" cy="415498"/>
            </a:xfrm>
            <a:prstGeom prst="rect">
              <a:avLst/>
            </a:prstGeom>
          </p:spPr>
          <p:txBody>
            <a:bodyPr wrap="none">
              <a:spAutoFit/>
            </a:bodyPr>
            <a:lstStyle/>
            <a:p>
              <a:endParaRPr lang="zh-CN" altLang="en-US" sz="2100" spc="225" dirty="0">
                <a:solidFill>
                  <a:srgbClr val="000000">
                    <a:lumMod val="75000"/>
                    <a:lumOff val="25000"/>
                  </a:srgbClr>
                </a:solidFill>
                <a:latin typeface="微软雅黑" panose="020B0503020204020204" pitchFamily="34" charset="-122"/>
              </a:endParaRPr>
            </a:p>
          </p:txBody>
        </p:sp>
      </p:grpSp>
      <p:sp>
        <p:nvSpPr>
          <p:cNvPr id="29" name="圆角矩形 42"/>
          <p:cNvSpPr/>
          <p:nvPr userDrawn="1"/>
        </p:nvSpPr>
        <p:spPr>
          <a:xfrm>
            <a:off x="1765367" y="490091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100" dirty="0">
                <a:solidFill>
                  <a:srgbClr val="000000">
                    <a:lumMod val="75000"/>
                    <a:lumOff val="25000"/>
                  </a:srgbClr>
                </a:solidFill>
              </a:rPr>
              <a:t> </a:t>
            </a:r>
            <a:endParaRPr lang="zh-CN" altLang="en-US" sz="2100" dirty="0">
              <a:solidFill>
                <a:srgbClr val="000000">
                  <a:lumMod val="75000"/>
                  <a:lumOff val="25000"/>
                </a:srgbClr>
              </a:solidFill>
            </a:endParaRPr>
          </a:p>
        </p:txBody>
      </p:sp>
      <p:sp>
        <p:nvSpPr>
          <p:cNvPr id="30" name="圆角矩形 1"/>
          <p:cNvSpPr/>
          <p:nvPr userDrawn="1"/>
        </p:nvSpPr>
        <p:spPr>
          <a:xfrm>
            <a:off x="1784416" y="5511788"/>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100" dirty="0">
              <a:solidFill>
                <a:srgbClr val="000000">
                  <a:lumMod val="75000"/>
                  <a:lumOff val="25000"/>
                </a:srgbClr>
              </a:solidFill>
            </a:endParaRPr>
          </a:p>
        </p:txBody>
      </p:sp>
      <p:sp>
        <p:nvSpPr>
          <p:cNvPr id="34" name="文本占位符 33"/>
          <p:cNvSpPr>
            <a:spLocks noGrp="1"/>
          </p:cNvSpPr>
          <p:nvPr>
            <p:ph type="body" sz="quarter" idx="13" hasCustomPrompt="1"/>
          </p:nvPr>
        </p:nvSpPr>
        <p:spPr>
          <a:xfrm>
            <a:off x="2106613" y="854075"/>
            <a:ext cx="4954587" cy="523875"/>
          </a:xfrm>
        </p:spPr>
        <p:txBody>
          <a:bodyPr>
            <a:normAutofit/>
          </a:bodyPr>
          <a:lstStyle>
            <a:lvl1pPr marL="0" indent="0" algn="ctr">
              <a:buNone/>
              <a:defRPr sz="2800">
                <a:solidFill>
                  <a:srgbClr val="FFC000"/>
                </a:solidFill>
              </a:defRPr>
            </a:lvl1pPr>
          </a:lstStyle>
          <a:p>
            <a:pPr lvl="0"/>
            <a:r>
              <a:rPr lang="zh-CN" altLang="en-US" dirty="0"/>
              <a:t>编辑母版文本样式</a:t>
            </a:r>
            <a:endParaRPr lang="zh-CN" altLang="en-US" dirty="0"/>
          </a:p>
        </p:txBody>
      </p:sp>
      <p:sp>
        <p:nvSpPr>
          <p:cNvPr id="36" name="文本占位符 35"/>
          <p:cNvSpPr>
            <a:spLocks noGrp="1"/>
          </p:cNvSpPr>
          <p:nvPr>
            <p:ph type="body" sz="quarter" idx="14" hasCustomPrompt="1"/>
          </p:nvPr>
        </p:nvSpPr>
        <p:spPr>
          <a:xfrm>
            <a:off x="1920875" y="2063750"/>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37" name="文本占位符 35"/>
          <p:cNvSpPr>
            <a:spLocks noGrp="1"/>
          </p:cNvSpPr>
          <p:nvPr>
            <p:ph type="body" sz="quarter" idx="15" hasCustomPrompt="1"/>
          </p:nvPr>
        </p:nvSpPr>
        <p:spPr>
          <a:xfrm>
            <a:off x="1920875" y="2747372"/>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38" name="文本占位符 35"/>
          <p:cNvSpPr>
            <a:spLocks noGrp="1"/>
          </p:cNvSpPr>
          <p:nvPr>
            <p:ph type="body" sz="quarter" idx="16" hasCustomPrompt="1"/>
          </p:nvPr>
        </p:nvSpPr>
        <p:spPr>
          <a:xfrm>
            <a:off x="1920875" y="3468767"/>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39" name="文本占位符 35"/>
          <p:cNvSpPr>
            <a:spLocks noGrp="1"/>
          </p:cNvSpPr>
          <p:nvPr>
            <p:ph type="body" sz="quarter" idx="17" hasCustomPrompt="1"/>
          </p:nvPr>
        </p:nvSpPr>
        <p:spPr>
          <a:xfrm>
            <a:off x="1920875" y="5532807"/>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40" name="文本占位符 35"/>
          <p:cNvSpPr>
            <a:spLocks noGrp="1"/>
          </p:cNvSpPr>
          <p:nvPr>
            <p:ph type="body" sz="quarter" idx="18" hasCustomPrompt="1"/>
          </p:nvPr>
        </p:nvSpPr>
        <p:spPr>
          <a:xfrm>
            <a:off x="1920875" y="4176649"/>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41" name="文本占位符 35"/>
          <p:cNvSpPr>
            <a:spLocks noGrp="1"/>
          </p:cNvSpPr>
          <p:nvPr>
            <p:ph type="body" sz="quarter" idx="19" hasCustomPrompt="1"/>
          </p:nvPr>
        </p:nvSpPr>
        <p:spPr>
          <a:xfrm>
            <a:off x="1920875" y="4906446"/>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42" name="矩形 41"/>
          <p:cNvSpPr/>
          <p:nvPr userDrawn="1"/>
        </p:nvSpPr>
        <p:spPr>
          <a:xfrm>
            <a:off x="0" y="-8890"/>
            <a:ext cx="9144000" cy="38227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55">
                <a:solidFill>
                  <a:prstClr val="white"/>
                </a:solidFill>
              </a:rPr>
              <a:t>大数据应用人才培养系列教材</a:t>
            </a:r>
            <a:endParaRPr lang="zh-CN" altLang="en-US" sz="1355">
              <a:solidFill>
                <a:prstClr val="white"/>
              </a:solidFill>
            </a:endParaRPr>
          </a:p>
        </p:txBody>
      </p:sp>
      <p:sp>
        <p:nvSpPr>
          <p:cNvPr id="43" name="矩形 42"/>
          <p:cNvSpPr/>
          <p:nvPr userDrawn="1"/>
        </p:nvSpPr>
        <p:spPr>
          <a:xfrm>
            <a:off x="0" y="6123215"/>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44" name="矩形 43"/>
          <p:cNvSpPr/>
          <p:nvPr userDrawn="1"/>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solidFill>
                  <a:srgbClr val="FFFFFF">
                    <a:lumMod val="50000"/>
                  </a:srgbClr>
                </a:solidFill>
              </a:rPr>
            </a:fld>
            <a:endParaRPr lang="zh-CN" altLang="en-US">
              <a:solidFill>
                <a:srgbClr val="FFFFFF">
                  <a:lumMod val="50000"/>
                </a:srgbClr>
              </a:solidFill>
            </a:endParaRPr>
          </a:p>
        </p:txBody>
      </p:sp>
      <p:sp>
        <p:nvSpPr>
          <p:cNvPr id="3" name="页脚占位符 2"/>
          <p:cNvSpPr>
            <a:spLocks noGrp="1"/>
          </p:cNvSpPr>
          <p:nvPr>
            <p:ph type="ftr" sz="quarter" idx="11"/>
          </p:nvPr>
        </p:nvSpPr>
        <p:spPr/>
        <p:txBody>
          <a:bodyPr/>
          <a:lstStyle/>
          <a:p>
            <a:endParaRPr lang="zh-CN" altLang="en-US">
              <a:solidFill>
                <a:srgbClr val="FFFFFF">
                  <a:lumMod val="50000"/>
                </a:srgbClr>
              </a:solidFill>
            </a:endParaRPr>
          </a:p>
        </p:txBody>
      </p:sp>
      <p:sp>
        <p:nvSpPr>
          <p:cNvPr id="4" name="灯片编号占位符 3"/>
          <p:cNvSpPr>
            <a:spLocks noGrp="1"/>
          </p:cNvSpPr>
          <p:nvPr>
            <p:ph type="sldNum" sz="quarter" idx="12"/>
          </p:nvPr>
        </p:nvSpPr>
        <p:spPr/>
        <p:txBody>
          <a:bodyPr/>
          <a:lstStyle/>
          <a:p>
            <a:fld id="{49AE70B2-8BF9-45C0-BB95-33D1B9D3A854}" type="slidenum">
              <a:rPr lang="zh-CN" altLang="en-US" smtClean="0">
                <a:solidFill>
                  <a:srgbClr val="FFFFFF">
                    <a:lumMod val="50000"/>
                  </a:srgbClr>
                </a:solidFill>
              </a:rPr>
            </a:fld>
            <a:endParaRPr lang="zh-CN" altLang="en-US">
              <a:solidFill>
                <a:srgbClr val="FFFFFF">
                  <a:lumMod val="50000"/>
                </a:srgbClr>
              </a:solidFill>
            </a:endParaRPr>
          </a:p>
        </p:txBody>
      </p:sp>
      <p:grpSp>
        <p:nvGrpSpPr>
          <p:cNvPr id="5" name="组合 4"/>
          <p:cNvGrpSpPr/>
          <p:nvPr userDrawn="1"/>
        </p:nvGrpSpPr>
        <p:grpSpPr>
          <a:xfrm>
            <a:off x="0" y="1997136"/>
            <a:ext cx="7084431" cy="1791128"/>
            <a:chOff x="-1" y="2037922"/>
            <a:chExt cx="12192763" cy="1791128"/>
          </a:xfrm>
        </p:grpSpPr>
        <p:sp>
          <p:nvSpPr>
            <p:cNvPr id="6" name="矩形 5"/>
            <p:cNvSpPr/>
            <p:nvPr/>
          </p:nvSpPr>
          <p:spPr>
            <a:xfrm>
              <a:off x="762" y="2038350"/>
              <a:ext cx="12192000" cy="17907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7" name="矩形 6"/>
            <p:cNvSpPr/>
            <p:nvPr/>
          </p:nvSpPr>
          <p:spPr>
            <a:xfrm>
              <a:off x="762" y="2037922"/>
              <a:ext cx="12192000" cy="72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 name="矩形 7"/>
            <p:cNvSpPr/>
            <p:nvPr/>
          </p:nvSpPr>
          <p:spPr>
            <a:xfrm>
              <a:off x="-1" y="3752264"/>
              <a:ext cx="12192000" cy="72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pic>
        <p:nvPicPr>
          <p:cNvPr id="9" name="图片 8"/>
          <p:cNvPicPr>
            <a:picLocks noChangeAspect="1"/>
          </p:cNvPicPr>
          <p:nvPr userDrawn="1"/>
        </p:nvPicPr>
        <p:blipFill rotWithShape="1">
          <a:blip r:embed="rId2">
            <a:extLst>
              <a:ext uri="{28A0092B-C50C-407E-A947-70E740481C1C}">
                <a14:useLocalDpi xmlns:a14="http://schemas.microsoft.com/office/drawing/2010/main" val="0"/>
              </a:ext>
            </a:extLst>
          </a:blip>
          <a:srcRect r="75391"/>
          <a:stretch>
            <a:fillRect/>
          </a:stretch>
        </p:blipFill>
        <p:spPr>
          <a:xfrm flipH="1">
            <a:off x="6143625" y="0"/>
            <a:ext cx="3000375" cy="6858000"/>
          </a:xfrm>
          <a:prstGeom prst="rect">
            <a:avLst/>
          </a:prstGeom>
        </p:spPr>
      </p:pic>
      <p:sp>
        <p:nvSpPr>
          <p:cNvPr id="10" name="文本框 5"/>
          <p:cNvSpPr txBox="1"/>
          <p:nvPr userDrawn="1"/>
        </p:nvSpPr>
        <p:spPr>
          <a:xfrm>
            <a:off x="1371600" y="2328817"/>
            <a:ext cx="4185761" cy="1200329"/>
          </a:xfrm>
          <a:prstGeom prst="rect">
            <a:avLst/>
          </a:prstGeom>
          <a:noFill/>
        </p:spPr>
        <p:txBody>
          <a:bodyPr wrap="none" rtlCol="0">
            <a:spAutoFit/>
          </a:bodyPr>
          <a:lstStyle/>
          <a:p>
            <a:r>
              <a:rPr lang="zh-CN" altLang="en-US" sz="7200" spc="600" dirty="0">
                <a:solidFill>
                  <a:srgbClr val="FFFFFF"/>
                </a:solidFill>
              </a:rPr>
              <a:t>感谢聆听</a:t>
            </a:r>
            <a:endParaRPr lang="zh-CN" altLang="en-US" sz="7200" spc="600" dirty="0">
              <a:solidFill>
                <a:srgbClr val="FFFFFF"/>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143000" y="1854199"/>
            <a:ext cx="6858000" cy="1655763"/>
          </a:xfrm>
        </p:spPr>
        <p:txBody>
          <a:bodyPr anchor="b">
            <a:normAutofit/>
          </a:bodyPr>
          <a:lstStyle>
            <a:lvl1pPr algn="ctr">
              <a:defRPr sz="7200" b="0"/>
            </a:lvl1pPr>
          </a:lstStyle>
          <a:p>
            <a:r>
              <a:rPr lang="zh-CN" altLang="en-US" dirty="0"/>
              <a:t>单击此处编辑标题</a:t>
            </a:r>
            <a:endParaRPr lang="zh-CN" altLang="en-US" dirty="0"/>
          </a:p>
        </p:txBody>
      </p:sp>
      <p:sp>
        <p:nvSpPr>
          <p:cNvPr id="3" name="副标题 2"/>
          <p:cNvSpPr>
            <a:spLocks noGrp="1"/>
          </p:cNvSpPr>
          <p:nvPr>
            <p:ph type="subTitle" idx="1"/>
          </p:nvPr>
        </p:nvSpPr>
        <p:spPr>
          <a:xfrm>
            <a:off x="1143000" y="3602038"/>
            <a:ext cx="6858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D997B5FA-0921-464F-AAE1-844C04324D75}" type="datetimeFigureOut">
              <a:rPr lang="zh-CN" altLang="en-US" smtClean="0">
                <a:solidFill>
                  <a:srgbClr val="FFFFFF">
                    <a:lumMod val="50000"/>
                  </a:srgbClr>
                </a:solidFill>
              </a:rPr>
            </a:fld>
            <a:endParaRPr lang="zh-CN" altLang="en-US" dirty="0">
              <a:solidFill>
                <a:srgbClr val="FFFFFF">
                  <a:lumMod val="50000"/>
                </a:srgbClr>
              </a:solidFill>
            </a:endParaRPr>
          </a:p>
        </p:txBody>
      </p:sp>
      <p:sp>
        <p:nvSpPr>
          <p:cNvPr id="5" name="页脚占位符 4"/>
          <p:cNvSpPr>
            <a:spLocks noGrp="1"/>
          </p:cNvSpPr>
          <p:nvPr>
            <p:ph type="ftr" sz="quarter" idx="11"/>
          </p:nvPr>
        </p:nvSpPr>
        <p:spPr/>
        <p:txBody>
          <a:bodyPr/>
          <a:lstStyle/>
          <a:p>
            <a:endParaRPr lang="zh-CN" altLang="en-US">
              <a:solidFill>
                <a:srgbClr val="FFFFFF">
                  <a:lumMod val="50000"/>
                </a:srgbClr>
              </a:solidFill>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solidFill>
                  <a:srgbClr val="FFFFFF">
                    <a:lumMod val="50000"/>
                  </a:srgbClr>
                </a:solidFill>
              </a:rPr>
            </a:fld>
            <a:endParaRPr lang="zh-CN" altLang="en-US">
              <a:solidFill>
                <a:srgbClr val="FFFFFF">
                  <a:lumMod val="50000"/>
                </a:srgb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60FBDFE-C587-4B4C-A407-44438C67B59E}" type="datetimeFigureOut">
              <a:rPr lang="zh-CN" altLang="en-US" smtClean="0">
                <a:solidFill>
                  <a:srgbClr val="FFFFFF">
                    <a:lumMod val="50000"/>
                  </a:srgbClr>
                </a:solidFill>
              </a:rPr>
            </a:fld>
            <a:endParaRPr lang="zh-CN" altLang="en-US" dirty="0">
              <a:solidFill>
                <a:srgbClr val="FFFFFF">
                  <a:lumMod val="50000"/>
                </a:srgbClr>
              </a:solidFill>
            </a:endParaRPr>
          </a:p>
        </p:txBody>
      </p:sp>
      <p:sp>
        <p:nvSpPr>
          <p:cNvPr id="5" name="页脚占位符 4"/>
          <p:cNvSpPr>
            <a:spLocks noGrp="1"/>
          </p:cNvSpPr>
          <p:nvPr>
            <p:ph type="ftr" sz="quarter" idx="11"/>
          </p:nvPr>
        </p:nvSpPr>
        <p:spPr/>
        <p:txBody>
          <a:bodyPr/>
          <a:lstStyle/>
          <a:p>
            <a:endParaRPr lang="zh-CN" altLang="en-US" dirty="0">
              <a:solidFill>
                <a:srgbClr val="FFFFFF">
                  <a:lumMod val="50000"/>
                </a:srgbClr>
              </a:solidFill>
            </a:endParaRPr>
          </a:p>
        </p:txBody>
      </p:sp>
      <p:sp>
        <p:nvSpPr>
          <p:cNvPr id="6" name="灯片编号占位符 5"/>
          <p:cNvSpPr>
            <a:spLocks noGrp="1"/>
          </p:cNvSpPr>
          <p:nvPr>
            <p:ph type="sldNum" sz="quarter" idx="12"/>
          </p:nvPr>
        </p:nvSpPr>
        <p:spPr/>
        <p:txBody>
          <a:bodyPr/>
          <a:lstStyle/>
          <a:p>
            <a:fld id="{49AE70B2-8BF9-45C0-BB95-33D1B9D3A854}" type="slidenum">
              <a:rPr lang="zh-CN" altLang="en-US" smtClean="0">
                <a:solidFill>
                  <a:srgbClr val="FFFFFF">
                    <a:lumMod val="50000"/>
                  </a:srgbClr>
                </a:solidFill>
              </a:rPr>
            </a:fld>
            <a:endParaRPr lang="zh-CN" altLang="en-US">
              <a:solidFill>
                <a:srgbClr val="FFFFFF">
                  <a:lumMod val="50000"/>
                </a:srgbClr>
              </a:solidFill>
            </a:endParaRPr>
          </a:p>
        </p:txBody>
      </p:sp>
      <p:grpSp>
        <p:nvGrpSpPr>
          <p:cNvPr id="8" name="组合 7"/>
          <p:cNvGrpSpPr/>
          <p:nvPr/>
        </p:nvGrpSpPr>
        <p:grpSpPr>
          <a:xfrm>
            <a:off x="690257" y="854039"/>
            <a:ext cx="7832784" cy="781051"/>
            <a:chOff x="3725790" y="847725"/>
            <a:chExt cx="3730770" cy="781050"/>
          </a:xfrm>
        </p:grpSpPr>
        <p:grpSp>
          <p:nvGrpSpPr>
            <p:cNvPr id="10" name="组合 9"/>
            <p:cNvGrpSpPr/>
            <p:nvPr/>
          </p:nvGrpSpPr>
          <p:grpSpPr>
            <a:xfrm>
              <a:off x="3725790" y="1019175"/>
              <a:ext cx="627135" cy="609600"/>
              <a:chOff x="3725790" y="1019175"/>
              <a:chExt cx="627135" cy="609600"/>
            </a:xfrm>
          </p:grpSpPr>
          <p:sp>
            <p:nvSpPr>
              <p:cNvPr id="15"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6" name="直角三角形 15"/>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grpSp>
          <p:nvGrpSpPr>
            <p:cNvPr id="11" name="组合 10"/>
            <p:cNvGrpSpPr/>
            <p:nvPr/>
          </p:nvGrpSpPr>
          <p:grpSpPr>
            <a:xfrm flipH="1">
              <a:off x="6829425" y="1019175"/>
              <a:ext cx="627135" cy="609600"/>
              <a:chOff x="3725790" y="1019175"/>
              <a:chExt cx="627135" cy="609600"/>
            </a:xfrm>
          </p:grpSpPr>
          <p:sp>
            <p:nvSpPr>
              <p:cNvPr id="13"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4" name="直角三角形 13"/>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12" name="矩形 11"/>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grpSp>
        <p:nvGrpSpPr>
          <p:cNvPr id="17" name="组合 16"/>
          <p:cNvGrpSpPr/>
          <p:nvPr userDrawn="1"/>
        </p:nvGrpSpPr>
        <p:grpSpPr>
          <a:xfrm>
            <a:off x="1754535" y="2048547"/>
            <a:ext cx="5693399" cy="415498"/>
            <a:chOff x="1807265" y="2462595"/>
            <a:chExt cx="5693399" cy="415498"/>
          </a:xfrm>
          <a:solidFill>
            <a:schemeClr val="bg2"/>
          </a:solidFill>
        </p:grpSpPr>
        <p:sp>
          <p:nvSpPr>
            <p:cNvPr id="18" name="圆角矩形 46"/>
            <p:cNvSpPr/>
            <p:nvPr/>
          </p:nvSpPr>
          <p:spPr>
            <a:xfrm>
              <a:off x="1807265" y="2478527"/>
              <a:ext cx="5693399" cy="394154"/>
            </a:xfrm>
            <a:prstGeom prst="roundRect">
              <a:avLst>
                <a:gd name="adj" fmla="val 20658"/>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srgbClr val="FFFFFF"/>
                </a:solidFill>
              </a:endParaRPr>
            </a:p>
          </p:txBody>
        </p:sp>
        <p:sp>
          <p:nvSpPr>
            <p:cNvPr id="19" name="矩形 18"/>
            <p:cNvSpPr/>
            <p:nvPr/>
          </p:nvSpPr>
          <p:spPr>
            <a:xfrm>
              <a:off x="1883286" y="2462595"/>
              <a:ext cx="3007662" cy="415498"/>
            </a:xfrm>
            <a:prstGeom prst="rect">
              <a:avLst/>
            </a:prstGeom>
            <a:grpFill/>
          </p:spPr>
          <p:txBody>
            <a:bodyPr wrap="square">
              <a:spAutoFit/>
            </a:bodyPr>
            <a:lstStyle/>
            <a:p>
              <a:endParaRPr lang="zh-CN" altLang="en-US" sz="2100" spc="225" dirty="0">
                <a:solidFill>
                  <a:srgbClr val="FFFFFF"/>
                </a:solidFill>
                <a:latin typeface="微软雅黑" panose="020B0503020204020204" pitchFamily="34" charset="-122"/>
              </a:endParaRPr>
            </a:p>
          </p:txBody>
        </p:sp>
      </p:grpSp>
      <p:grpSp>
        <p:nvGrpSpPr>
          <p:cNvPr id="20" name="组合 19"/>
          <p:cNvGrpSpPr/>
          <p:nvPr userDrawn="1"/>
        </p:nvGrpSpPr>
        <p:grpSpPr>
          <a:xfrm>
            <a:off x="1754535" y="2753555"/>
            <a:ext cx="5693399" cy="426278"/>
            <a:chOff x="1807265" y="2935089"/>
            <a:chExt cx="5693399" cy="426278"/>
          </a:xfrm>
        </p:grpSpPr>
        <p:sp>
          <p:nvSpPr>
            <p:cNvPr id="21"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srgbClr val="FFFFFF"/>
                </a:solidFill>
              </a:endParaRPr>
            </a:p>
          </p:txBody>
        </p:sp>
        <p:sp>
          <p:nvSpPr>
            <p:cNvPr id="22" name="矩形 21"/>
            <p:cNvSpPr/>
            <p:nvPr/>
          </p:nvSpPr>
          <p:spPr>
            <a:xfrm>
              <a:off x="1881814" y="2945869"/>
              <a:ext cx="184731" cy="415498"/>
            </a:xfrm>
            <a:prstGeom prst="rect">
              <a:avLst/>
            </a:prstGeom>
          </p:spPr>
          <p:txBody>
            <a:bodyPr wrap="none">
              <a:spAutoFit/>
            </a:bodyPr>
            <a:lstStyle/>
            <a:p>
              <a:endParaRPr lang="zh-CN" altLang="en-US" sz="2100" spc="225" dirty="0">
                <a:solidFill>
                  <a:srgbClr val="000000">
                    <a:lumMod val="75000"/>
                    <a:lumOff val="25000"/>
                  </a:srgbClr>
                </a:solidFill>
                <a:latin typeface="微软雅黑" panose="020B0503020204020204" pitchFamily="34" charset="-122"/>
              </a:endParaRPr>
            </a:p>
          </p:txBody>
        </p:sp>
      </p:grpSp>
      <p:grpSp>
        <p:nvGrpSpPr>
          <p:cNvPr id="23" name="组合 22"/>
          <p:cNvGrpSpPr/>
          <p:nvPr userDrawn="1"/>
        </p:nvGrpSpPr>
        <p:grpSpPr>
          <a:xfrm>
            <a:off x="1754535" y="3469343"/>
            <a:ext cx="5693399" cy="426278"/>
            <a:chOff x="1807265" y="3400693"/>
            <a:chExt cx="5693399" cy="426278"/>
          </a:xfrm>
        </p:grpSpPr>
        <p:sp>
          <p:nvSpPr>
            <p:cNvPr id="24" name="圆角矩形 50"/>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srgbClr val="FFFFFF"/>
                </a:solidFill>
              </a:endParaRPr>
            </a:p>
          </p:txBody>
        </p:sp>
        <p:sp>
          <p:nvSpPr>
            <p:cNvPr id="25" name="矩形 24"/>
            <p:cNvSpPr/>
            <p:nvPr/>
          </p:nvSpPr>
          <p:spPr>
            <a:xfrm>
              <a:off x="1881814" y="3411473"/>
              <a:ext cx="184731" cy="415498"/>
            </a:xfrm>
            <a:prstGeom prst="rect">
              <a:avLst/>
            </a:prstGeom>
          </p:spPr>
          <p:txBody>
            <a:bodyPr wrap="none">
              <a:spAutoFit/>
            </a:bodyPr>
            <a:lstStyle/>
            <a:p>
              <a:endParaRPr lang="zh-CN" altLang="en-US" sz="2100" spc="225" dirty="0">
                <a:solidFill>
                  <a:srgbClr val="000000">
                    <a:lumMod val="75000"/>
                    <a:lumOff val="25000"/>
                  </a:srgbClr>
                </a:solidFill>
                <a:latin typeface="微软雅黑" panose="020B0503020204020204" pitchFamily="34" charset="-122"/>
              </a:endParaRPr>
            </a:p>
          </p:txBody>
        </p:sp>
      </p:grpSp>
      <p:grpSp>
        <p:nvGrpSpPr>
          <p:cNvPr id="26" name="组合 25"/>
          <p:cNvGrpSpPr/>
          <p:nvPr userDrawn="1"/>
        </p:nvGrpSpPr>
        <p:grpSpPr>
          <a:xfrm>
            <a:off x="1754535" y="4185131"/>
            <a:ext cx="5693399" cy="426279"/>
            <a:chOff x="1807265" y="3866296"/>
            <a:chExt cx="5693399" cy="426279"/>
          </a:xfrm>
        </p:grpSpPr>
        <p:sp>
          <p:nvSpPr>
            <p:cNvPr id="27" name="圆角矩形 52"/>
            <p:cNvSpPr/>
            <p:nvPr/>
          </p:nvSpPr>
          <p:spPr>
            <a:xfrm>
              <a:off x="1807265" y="386629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srgbClr val="FFFFFF"/>
                </a:solidFill>
              </a:endParaRPr>
            </a:p>
          </p:txBody>
        </p:sp>
        <p:sp>
          <p:nvSpPr>
            <p:cNvPr id="28" name="矩形 27"/>
            <p:cNvSpPr/>
            <p:nvPr/>
          </p:nvSpPr>
          <p:spPr>
            <a:xfrm>
              <a:off x="1881814" y="3877077"/>
              <a:ext cx="184731" cy="415498"/>
            </a:xfrm>
            <a:prstGeom prst="rect">
              <a:avLst/>
            </a:prstGeom>
          </p:spPr>
          <p:txBody>
            <a:bodyPr wrap="none">
              <a:spAutoFit/>
            </a:bodyPr>
            <a:lstStyle/>
            <a:p>
              <a:endParaRPr lang="zh-CN" altLang="en-US" sz="2100" spc="225" dirty="0">
                <a:solidFill>
                  <a:srgbClr val="000000">
                    <a:lumMod val="75000"/>
                    <a:lumOff val="25000"/>
                  </a:srgbClr>
                </a:solidFill>
                <a:latin typeface="微软雅黑" panose="020B0503020204020204" pitchFamily="34" charset="-122"/>
              </a:endParaRPr>
            </a:p>
          </p:txBody>
        </p:sp>
      </p:grpSp>
      <p:sp>
        <p:nvSpPr>
          <p:cNvPr id="29" name="圆角矩形 42"/>
          <p:cNvSpPr/>
          <p:nvPr userDrawn="1"/>
        </p:nvSpPr>
        <p:spPr>
          <a:xfrm>
            <a:off x="1765367" y="490091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100" dirty="0">
                <a:solidFill>
                  <a:srgbClr val="000000">
                    <a:lumMod val="75000"/>
                    <a:lumOff val="25000"/>
                  </a:srgbClr>
                </a:solidFill>
              </a:rPr>
              <a:t> </a:t>
            </a:r>
            <a:endParaRPr lang="zh-CN" altLang="en-US" sz="2100" dirty="0">
              <a:solidFill>
                <a:srgbClr val="000000">
                  <a:lumMod val="75000"/>
                  <a:lumOff val="25000"/>
                </a:srgbClr>
              </a:solidFill>
            </a:endParaRPr>
          </a:p>
        </p:txBody>
      </p:sp>
      <p:sp>
        <p:nvSpPr>
          <p:cNvPr id="30" name="圆角矩形 1"/>
          <p:cNvSpPr/>
          <p:nvPr userDrawn="1"/>
        </p:nvSpPr>
        <p:spPr>
          <a:xfrm>
            <a:off x="1784416" y="5511788"/>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100" dirty="0">
              <a:solidFill>
                <a:srgbClr val="000000">
                  <a:lumMod val="75000"/>
                  <a:lumOff val="25000"/>
                </a:srgbClr>
              </a:solidFill>
            </a:endParaRPr>
          </a:p>
        </p:txBody>
      </p:sp>
      <p:sp>
        <p:nvSpPr>
          <p:cNvPr id="34" name="文本占位符 33"/>
          <p:cNvSpPr>
            <a:spLocks noGrp="1"/>
          </p:cNvSpPr>
          <p:nvPr>
            <p:ph type="body" sz="quarter" idx="13" hasCustomPrompt="1"/>
          </p:nvPr>
        </p:nvSpPr>
        <p:spPr>
          <a:xfrm>
            <a:off x="2106613" y="854075"/>
            <a:ext cx="4954587" cy="523875"/>
          </a:xfrm>
        </p:spPr>
        <p:txBody>
          <a:bodyPr>
            <a:normAutofit/>
          </a:bodyPr>
          <a:lstStyle>
            <a:lvl1pPr marL="0" indent="0" algn="ctr">
              <a:buNone/>
              <a:defRPr sz="2800">
                <a:solidFill>
                  <a:srgbClr val="FFC000"/>
                </a:solidFill>
              </a:defRPr>
            </a:lvl1pPr>
          </a:lstStyle>
          <a:p>
            <a:pPr lvl="0"/>
            <a:r>
              <a:rPr lang="zh-CN" altLang="en-US" dirty="0"/>
              <a:t>编辑母版文本样式</a:t>
            </a:r>
            <a:endParaRPr lang="zh-CN" altLang="en-US" dirty="0"/>
          </a:p>
        </p:txBody>
      </p:sp>
      <p:sp>
        <p:nvSpPr>
          <p:cNvPr id="36" name="文本占位符 35"/>
          <p:cNvSpPr>
            <a:spLocks noGrp="1"/>
          </p:cNvSpPr>
          <p:nvPr>
            <p:ph type="body" sz="quarter" idx="14" hasCustomPrompt="1"/>
          </p:nvPr>
        </p:nvSpPr>
        <p:spPr>
          <a:xfrm>
            <a:off x="1920875" y="2063750"/>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37" name="文本占位符 35"/>
          <p:cNvSpPr>
            <a:spLocks noGrp="1"/>
          </p:cNvSpPr>
          <p:nvPr>
            <p:ph type="body" sz="quarter" idx="15" hasCustomPrompt="1"/>
          </p:nvPr>
        </p:nvSpPr>
        <p:spPr>
          <a:xfrm>
            <a:off x="1920875" y="2747372"/>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38" name="文本占位符 35"/>
          <p:cNvSpPr>
            <a:spLocks noGrp="1"/>
          </p:cNvSpPr>
          <p:nvPr>
            <p:ph type="body" sz="quarter" idx="16" hasCustomPrompt="1"/>
          </p:nvPr>
        </p:nvSpPr>
        <p:spPr>
          <a:xfrm>
            <a:off x="1920875" y="3468767"/>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39" name="文本占位符 35"/>
          <p:cNvSpPr>
            <a:spLocks noGrp="1"/>
          </p:cNvSpPr>
          <p:nvPr>
            <p:ph type="body" sz="quarter" idx="17" hasCustomPrompt="1"/>
          </p:nvPr>
        </p:nvSpPr>
        <p:spPr>
          <a:xfrm>
            <a:off x="1920875" y="5532807"/>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40" name="文本占位符 35"/>
          <p:cNvSpPr>
            <a:spLocks noGrp="1"/>
          </p:cNvSpPr>
          <p:nvPr>
            <p:ph type="body" sz="quarter" idx="18" hasCustomPrompt="1"/>
          </p:nvPr>
        </p:nvSpPr>
        <p:spPr>
          <a:xfrm>
            <a:off x="1920875" y="4176649"/>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41" name="文本占位符 35"/>
          <p:cNvSpPr>
            <a:spLocks noGrp="1"/>
          </p:cNvSpPr>
          <p:nvPr>
            <p:ph type="body" sz="quarter" idx="19" hasCustomPrompt="1"/>
          </p:nvPr>
        </p:nvSpPr>
        <p:spPr>
          <a:xfrm>
            <a:off x="1920875" y="4906446"/>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42" name="矩形 41"/>
          <p:cNvSpPr/>
          <p:nvPr userDrawn="1"/>
        </p:nvSpPr>
        <p:spPr>
          <a:xfrm>
            <a:off x="0" y="-8890"/>
            <a:ext cx="9144000" cy="38227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55">
                <a:solidFill>
                  <a:prstClr val="white"/>
                </a:solidFill>
              </a:rPr>
              <a:t>大数据应用人才培养系列教材</a:t>
            </a:r>
            <a:endParaRPr lang="zh-CN" altLang="en-US" sz="1355">
              <a:solidFill>
                <a:prstClr val="white"/>
              </a:solidFill>
            </a:endParaRPr>
          </a:p>
        </p:txBody>
      </p:sp>
      <p:sp>
        <p:nvSpPr>
          <p:cNvPr id="43" name="矩形 42"/>
          <p:cNvSpPr/>
          <p:nvPr userDrawn="1"/>
        </p:nvSpPr>
        <p:spPr>
          <a:xfrm>
            <a:off x="0" y="6123215"/>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44" name="矩形 43"/>
          <p:cNvSpPr/>
          <p:nvPr userDrawn="1"/>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DD7636-5BE1-44BC-BB5F-15739D9E18E1}" type="datetimeFigureOut">
              <a:rPr lang="zh-CN" altLang="en-US" smtClean="0">
                <a:solidFill>
                  <a:srgbClr val="FFFFFF">
                    <a:lumMod val="50000"/>
                  </a:srgbClr>
                </a:solidFill>
              </a:rPr>
            </a:fld>
            <a:endParaRPr lang="zh-CN" altLang="en-US">
              <a:solidFill>
                <a:srgbClr val="FFFFFF">
                  <a:lumMod val="50000"/>
                </a:srgbClr>
              </a:solidFill>
            </a:endParaRPr>
          </a:p>
        </p:txBody>
      </p:sp>
      <p:sp>
        <p:nvSpPr>
          <p:cNvPr id="3" name="页脚占位符 2"/>
          <p:cNvSpPr>
            <a:spLocks noGrp="1"/>
          </p:cNvSpPr>
          <p:nvPr>
            <p:ph type="ftr" sz="quarter" idx="11"/>
          </p:nvPr>
        </p:nvSpPr>
        <p:spPr/>
        <p:txBody>
          <a:bodyPr/>
          <a:lstStyle/>
          <a:p>
            <a:endParaRPr lang="zh-CN" altLang="en-US">
              <a:solidFill>
                <a:srgbClr val="FFFFFF">
                  <a:lumMod val="50000"/>
                </a:srgbClr>
              </a:solidFill>
            </a:endParaRPr>
          </a:p>
        </p:txBody>
      </p:sp>
      <p:sp>
        <p:nvSpPr>
          <p:cNvPr id="4" name="灯片编号占位符 3"/>
          <p:cNvSpPr>
            <a:spLocks noGrp="1"/>
          </p:cNvSpPr>
          <p:nvPr>
            <p:ph type="sldNum" sz="quarter" idx="12"/>
          </p:nvPr>
        </p:nvSpPr>
        <p:spPr/>
        <p:txBody>
          <a:bodyPr/>
          <a:lstStyle/>
          <a:p>
            <a:fld id="{E87C0E1D-24C4-406F-9615-DBDA8D2D1F93}" type="slidenum">
              <a:rPr lang="zh-CN" altLang="en-US" smtClean="0">
                <a:solidFill>
                  <a:srgbClr val="FFFFFF">
                    <a:lumMod val="50000"/>
                  </a:srgbClr>
                </a:solidFill>
              </a:rPr>
            </a:fld>
            <a:endParaRPr lang="zh-CN" altLang="en-US">
              <a:solidFill>
                <a:srgbClr val="FFFFFF">
                  <a:lumMod val="50000"/>
                </a:srgbClr>
              </a:solidFill>
            </a:endParaRPr>
          </a:p>
        </p:txBody>
      </p:sp>
      <p:grpSp>
        <p:nvGrpSpPr>
          <p:cNvPr id="6" name="组合 5"/>
          <p:cNvGrpSpPr/>
          <p:nvPr userDrawn="1"/>
        </p:nvGrpSpPr>
        <p:grpSpPr>
          <a:xfrm>
            <a:off x="-1" y="-2439"/>
            <a:ext cx="9145787" cy="718411"/>
            <a:chOff x="-1" y="190175"/>
            <a:chExt cx="9145786" cy="525795"/>
          </a:xfrm>
        </p:grpSpPr>
        <p:sp>
          <p:nvSpPr>
            <p:cNvPr id="7"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8"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9"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grpSp>
      <p:sp>
        <p:nvSpPr>
          <p:cNvPr id="11" name="文本占位符 10"/>
          <p:cNvSpPr>
            <a:spLocks noGrp="1"/>
          </p:cNvSpPr>
          <p:nvPr>
            <p:ph type="body" sz="quarter" idx="13" hasCustomPrompt="1"/>
          </p:nvPr>
        </p:nvSpPr>
        <p:spPr>
          <a:xfrm>
            <a:off x="392113" y="948743"/>
            <a:ext cx="7094537" cy="544391"/>
          </a:xfrm>
        </p:spPr>
        <p:txBody>
          <a:bodyPr>
            <a:normAutofit/>
          </a:bodyPr>
          <a:lstStyle>
            <a:lvl1pPr marL="0" indent="0">
              <a:buNone/>
              <a:defRPr sz="1600" b="1">
                <a:solidFill>
                  <a:schemeClr val="accent5">
                    <a:lumMod val="75000"/>
                  </a:schemeClr>
                </a:solidFill>
              </a:defRPr>
            </a:lvl1pPr>
          </a:lstStyle>
          <a:p>
            <a:pPr lvl="0"/>
            <a:r>
              <a:rPr lang="zh-CN" altLang="en-US" dirty="0"/>
              <a:t>编辑母版文本样式</a:t>
            </a:r>
            <a:endParaRPr lang="zh-CN" altLang="en-US" dirty="0"/>
          </a:p>
        </p:txBody>
      </p:sp>
      <p:sp>
        <p:nvSpPr>
          <p:cNvPr id="13" name="内容占位符 12"/>
          <p:cNvSpPr>
            <a:spLocks noGrp="1"/>
          </p:cNvSpPr>
          <p:nvPr>
            <p:ph sz="quarter" idx="14" hasCustomPrompt="1"/>
          </p:nvPr>
        </p:nvSpPr>
        <p:spPr>
          <a:xfrm>
            <a:off x="628650" y="1863725"/>
            <a:ext cx="7886700" cy="4044950"/>
          </a:xfrm>
        </p:spPr>
        <p:txBody>
          <a:bodyPr/>
          <a:lstStyle>
            <a:lvl1pPr marL="0" indent="0">
              <a:buNone/>
              <a:defRPr sz="1600"/>
            </a:lvl1pPr>
            <a:lvl2pPr marL="457200" indent="0">
              <a:buNone/>
              <a:defRPr/>
            </a:lvl2pPr>
          </a:lstStyle>
          <a:p>
            <a:pPr lvl="0"/>
            <a:r>
              <a:rPr lang="zh-CN" altLang="en-US" dirty="0"/>
              <a:t>编辑母版文本样式</a:t>
            </a:r>
            <a:endParaRPr lang="zh-CN" altLang="en-US" dirty="0"/>
          </a:p>
        </p:txBody>
      </p:sp>
      <p:sp>
        <p:nvSpPr>
          <p:cNvPr id="14" name="矩形 13"/>
          <p:cNvSpPr/>
          <p:nvPr userDrawn="1"/>
        </p:nvSpPr>
        <p:spPr>
          <a:xfrm>
            <a:off x="0" y="6123215"/>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5" name="矩形 14"/>
          <p:cNvSpPr/>
          <p:nvPr userDrawn="1"/>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DD7636-5BE1-44BC-BB5F-15739D9E18E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7C0E1D-24C4-406F-9615-DBDA8D2D1F93}" type="slidenum">
              <a:rPr lang="zh-CN" altLang="en-US" smtClean="0"/>
            </a:fld>
            <a:endParaRPr lang="zh-CN" altLang="en-US"/>
          </a:p>
        </p:txBody>
      </p:sp>
      <p:grpSp>
        <p:nvGrpSpPr>
          <p:cNvPr id="6" name="组合 5"/>
          <p:cNvGrpSpPr/>
          <p:nvPr userDrawn="1"/>
        </p:nvGrpSpPr>
        <p:grpSpPr>
          <a:xfrm>
            <a:off x="-1" y="-2439"/>
            <a:ext cx="9145787" cy="718411"/>
            <a:chOff x="-1" y="190175"/>
            <a:chExt cx="9145786" cy="525795"/>
          </a:xfrm>
        </p:grpSpPr>
        <p:sp>
          <p:nvSpPr>
            <p:cNvPr id="7"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8"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9"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grpSp>
      <p:sp>
        <p:nvSpPr>
          <p:cNvPr id="11" name="文本占位符 10"/>
          <p:cNvSpPr>
            <a:spLocks noGrp="1"/>
          </p:cNvSpPr>
          <p:nvPr>
            <p:ph type="body" sz="quarter" idx="13" hasCustomPrompt="1"/>
          </p:nvPr>
        </p:nvSpPr>
        <p:spPr>
          <a:xfrm>
            <a:off x="392113" y="948743"/>
            <a:ext cx="7094537" cy="544391"/>
          </a:xfrm>
        </p:spPr>
        <p:txBody>
          <a:bodyPr>
            <a:normAutofit/>
          </a:bodyPr>
          <a:lstStyle>
            <a:lvl1pPr marL="0" indent="0">
              <a:buNone/>
              <a:defRPr sz="1600" b="1">
                <a:solidFill>
                  <a:schemeClr val="accent5">
                    <a:lumMod val="75000"/>
                  </a:schemeClr>
                </a:solidFill>
              </a:defRPr>
            </a:lvl1pPr>
          </a:lstStyle>
          <a:p>
            <a:pPr lvl="0"/>
            <a:r>
              <a:rPr lang="zh-CN" altLang="en-US" dirty="0"/>
              <a:t>编辑母版文本样式</a:t>
            </a:r>
            <a:endParaRPr lang="zh-CN" altLang="en-US" dirty="0"/>
          </a:p>
        </p:txBody>
      </p:sp>
      <p:sp>
        <p:nvSpPr>
          <p:cNvPr id="13" name="内容占位符 12"/>
          <p:cNvSpPr>
            <a:spLocks noGrp="1"/>
          </p:cNvSpPr>
          <p:nvPr>
            <p:ph sz="quarter" idx="14" hasCustomPrompt="1"/>
          </p:nvPr>
        </p:nvSpPr>
        <p:spPr>
          <a:xfrm>
            <a:off x="628650" y="1863725"/>
            <a:ext cx="7886700" cy="4044950"/>
          </a:xfrm>
        </p:spPr>
        <p:txBody>
          <a:bodyPr/>
          <a:lstStyle>
            <a:lvl1pPr marL="0" indent="0">
              <a:buNone/>
              <a:defRPr sz="1600"/>
            </a:lvl1pPr>
            <a:lvl2pPr marL="457200" indent="0">
              <a:buNone/>
              <a:defRPr/>
            </a:lvl2pPr>
          </a:lstStyle>
          <a:p>
            <a:pPr lvl="0"/>
            <a:r>
              <a:rPr lang="zh-CN" altLang="en-US" dirty="0"/>
              <a:t>编辑母版文本样式</a:t>
            </a:r>
            <a:endParaRPr lang="zh-CN" altLang="en-US" dirty="0"/>
          </a:p>
        </p:txBody>
      </p:sp>
      <p:sp>
        <p:nvSpPr>
          <p:cNvPr id="14" name="矩形 13"/>
          <p:cNvSpPr/>
          <p:nvPr userDrawn="1"/>
        </p:nvSpPr>
        <p:spPr>
          <a:xfrm>
            <a:off x="0" y="6123215"/>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5" name="矩形 14"/>
          <p:cNvSpPr/>
          <p:nvPr userDrawn="1"/>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solidFill>
                  <a:srgbClr val="FFFFFF">
                    <a:lumMod val="50000"/>
                  </a:srgbClr>
                </a:solidFill>
              </a:rPr>
            </a:fld>
            <a:endParaRPr lang="zh-CN" altLang="en-US">
              <a:solidFill>
                <a:srgbClr val="FFFFFF">
                  <a:lumMod val="50000"/>
                </a:srgbClr>
              </a:solidFill>
            </a:endParaRPr>
          </a:p>
        </p:txBody>
      </p:sp>
      <p:sp>
        <p:nvSpPr>
          <p:cNvPr id="3" name="页脚占位符 2"/>
          <p:cNvSpPr>
            <a:spLocks noGrp="1"/>
          </p:cNvSpPr>
          <p:nvPr>
            <p:ph type="ftr" sz="quarter" idx="11"/>
          </p:nvPr>
        </p:nvSpPr>
        <p:spPr/>
        <p:txBody>
          <a:bodyPr/>
          <a:lstStyle/>
          <a:p>
            <a:endParaRPr lang="zh-CN" altLang="en-US">
              <a:solidFill>
                <a:srgbClr val="FFFFFF">
                  <a:lumMod val="50000"/>
                </a:srgbClr>
              </a:solidFill>
            </a:endParaRPr>
          </a:p>
        </p:txBody>
      </p:sp>
      <p:sp>
        <p:nvSpPr>
          <p:cNvPr id="4" name="灯片编号占位符 3"/>
          <p:cNvSpPr>
            <a:spLocks noGrp="1"/>
          </p:cNvSpPr>
          <p:nvPr>
            <p:ph type="sldNum" sz="quarter" idx="12"/>
          </p:nvPr>
        </p:nvSpPr>
        <p:spPr/>
        <p:txBody>
          <a:bodyPr/>
          <a:lstStyle/>
          <a:p>
            <a:fld id="{49AE70B2-8BF9-45C0-BB95-33D1B9D3A854}" type="slidenum">
              <a:rPr lang="zh-CN" altLang="en-US" smtClean="0">
                <a:solidFill>
                  <a:srgbClr val="FFFFFF">
                    <a:lumMod val="50000"/>
                  </a:srgbClr>
                </a:solidFill>
              </a:rPr>
            </a:fld>
            <a:endParaRPr lang="zh-CN" altLang="en-US">
              <a:solidFill>
                <a:srgbClr val="FFFFFF">
                  <a:lumMod val="50000"/>
                </a:srgbClr>
              </a:solidFill>
            </a:endParaRPr>
          </a:p>
        </p:txBody>
      </p:sp>
      <p:grpSp>
        <p:nvGrpSpPr>
          <p:cNvPr id="5" name="组合 4"/>
          <p:cNvGrpSpPr/>
          <p:nvPr userDrawn="1"/>
        </p:nvGrpSpPr>
        <p:grpSpPr>
          <a:xfrm>
            <a:off x="0" y="1997136"/>
            <a:ext cx="7084431" cy="1791128"/>
            <a:chOff x="-1" y="2037922"/>
            <a:chExt cx="12192763" cy="1791128"/>
          </a:xfrm>
        </p:grpSpPr>
        <p:sp>
          <p:nvSpPr>
            <p:cNvPr id="6" name="矩形 5"/>
            <p:cNvSpPr/>
            <p:nvPr/>
          </p:nvSpPr>
          <p:spPr>
            <a:xfrm>
              <a:off x="762" y="2038350"/>
              <a:ext cx="12192000" cy="17907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7" name="矩形 6"/>
            <p:cNvSpPr/>
            <p:nvPr/>
          </p:nvSpPr>
          <p:spPr>
            <a:xfrm>
              <a:off x="762" y="2037922"/>
              <a:ext cx="12192000" cy="72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 name="矩形 7"/>
            <p:cNvSpPr/>
            <p:nvPr/>
          </p:nvSpPr>
          <p:spPr>
            <a:xfrm>
              <a:off x="-1" y="3752264"/>
              <a:ext cx="12192000" cy="72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pic>
        <p:nvPicPr>
          <p:cNvPr id="9" name="图片 8"/>
          <p:cNvPicPr>
            <a:picLocks noChangeAspect="1"/>
          </p:cNvPicPr>
          <p:nvPr userDrawn="1"/>
        </p:nvPicPr>
        <p:blipFill rotWithShape="1">
          <a:blip r:embed="rId2">
            <a:extLst>
              <a:ext uri="{28A0092B-C50C-407E-A947-70E740481C1C}">
                <a14:useLocalDpi xmlns:a14="http://schemas.microsoft.com/office/drawing/2010/main" val="0"/>
              </a:ext>
            </a:extLst>
          </a:blip>
          <a:srcRect r="75391"/>
          <a:stretch>
            <a:fillRect/>
          </a:stretch>
        </p:blipFill>
        <p:spPr>
          <a:xfrm flipH="1">
            <a:off x="6143625" y="0"/>
            <a:ext cx="3000375" cy="6858000"/>
          </a:xfrm>
          <a:prstGeom prst="rect">
            <a:avLst/>
          </a:prstGeom>
        </p:spPr>
      </p:pic>
      <p:sp>
        <p:nvSpPr>
          <p:cNvPr id="10" name="文本框 5"/>
          <p:cNvSpPr txBox="1"/>
          <p:nvPr userDrawn="1"/>
        </p:nvSpPr>
        <p:spPr>
          <a:xfrm>
            <a:off x="1371600" y="2328817"/>
            <a:ext cx="4185761" cy="1200329"/>
          </a:xfrm>
          <a:prstGeom prst="rect">
            <a:avLst/>
          </a:prstGeom>
          <a:noFill/>
        </p:spPr>
        <p:txBody>
          <a:bodyPr wrap="none" rtlCol="0">
            <a:spAutoFit/>
          </a:bodyPr>
          <a:lstStyle/>
          <a:p>
            <a:r>
              <a:rPr lang="zh-CN" altLang="en-US" sz="7200" spc="600" dirty="0">
                <a:solidFill>
                  <a:srgbClr val="FFFFFF"/>
                </a:solidFill>
              </a:rPr>
              <a:t>感谢聆听</a:t>
            </a:r>
            <a:endParaRPr lang="zh-CN" altLang="en-US" sz="7200" spc="600" dirty="0">
              <a:solidFill>
                <a:srgbClr val="FFFFFF"/>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143000" y="1854199"/>
            <a:ext cx="6858000" cy="1655763"/>
          </a:xfrm>
        </p:spPr>
        <p:txBody>
          <a:bodyPr anchor="b">
            <a:normAutofit/>
          </a:bodyPr>
          <a:lstStyle>
            <a:lvl1pPr algn="ctr">
              <a:defRPr sz="7200" b="0"/>
            </a:lvl1pPr>
          </a:lstStyle>
          <a:p>
            <a:r>
              <a:rPr lang="zh-CN" altLang="en-US" dirty="0"/>
              <a:t>单击此处编辑标题</a:t>
            </a:r>
            <a:endParaRPr lang="zh-CN" altLang="en-US" dirty="0"/>
          </a:p>
        </p:txBody>
      </p:sp>
      <p:sp>
        <p:nvSpPr>
          <p:cNvPr id="3" name="副标题 2"/>
          <p:cNvSpPr>
            <a:spLocks noGrp="1"/>
          </p:cNvSpPr>
          <p:nvPr>
            <p:ph type="subTitle" idx="1"/>
          </p:nvPr>
        </p:nvSpPr>
        <p:spPr>
          <a:xfrm>
            <a:off x="1143000" y="3602038"/>
            <a:ext cx="6858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D997B5FA-0921-464F-AAE1-844C04324D75}" type="datetimeFigureOut">
              <a:rPr lang="zh-CN" altLang="en-US" smtClean="0">
                <a:solidFill>
                  <a:srgbClr val="FFFFFF">
                    <a:lumMod val="50000"/>
                  </a:srgbClr>
                </a:solidFill>
              </a:rPr>
            </a:fld>
            <a:endParaRPr lang="zh-CN" altLang="en-US" dirty="0">
              <a:solidFill>
                <a:srgbClr val="FFFFFF">
                  <a:lumMod val="50000"/>
                </a:srgbClr>
              </a:solidFill>
            </a:endParaRPr>
          </a:p>
        </p:txBody>
      </p:sp>
      <p:sp>
        <p:nvSpPr>
          <p:cNvPr id="5" name="页脚占位符 4"/>
          <p:cNvSpPr>
            <a:spLocks noGrp="1"/>
          </p:cNvSpPr>
          <p:nvPr>
            <p:ph type="ftr" sz="quarter" idx="11"/>
          </p:nvPr>
        </p:nvSpPr>
        <p:spPr/>
        <p:txBody>
          <a:bodyPr/>
          <a:lstStyle/>
          <a:p>
            <a:endParaRPr lang="zh-CN" altLang="en-US">
              <a:solidFill>
                <a:srgbClr val="FFFFFF">
                  <a:lumMod val="50000"/>
                </a:srgbClr>
              </a:solidFill>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solidFill>
                  <a:srgbClr val="FFFFFF">
                    <a:lumMod val="50000"/>
                  </a:srgbClr>
                </a:solidFill>
              </a:rPr>
            </a:fld>
            <a:endParaRPr lang="zh-CN" altLang="en-US">
              <a:solidFill>
                <a:srgbClr val="FFFFFF">
                  <a:lumMod val="50000"/>
                </a:srgb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60FBDFE-C587-4B4C-A407-44438C67B59E}" type="datetimeFigureOut">
              <a:rPr lang="zh-CN" altLang="en-US" smtClean="0">
                <a:solidFill>
                  <a:srgbClr val="FFFFFF">
                    <a:lumMod val="50000"/>
                  </a:srgbClr>
                </a:solidFill>
              </a:rPr>
            </a:fld>
            <a:endParaRPr lang="zh-CN" altLang="en-US" dirty="0">
              <a:solidFill>
                <a:srgbClr val="FFFFFF">
                  <a:lumMod val="50000"/>
                </a:srgbClr>
              </a:solidFill>
            </a:endParaRPr>
          </a:p>
        </p:txBody>
      </p:sp>
      <p:sp>
        <p:nvSpPr>
          <p:cNvPr id="5" name="页脚占位符 4"/>
          <p:cNvSpPr>
            <a:spLocks noGrp="1"/>
          </p:cNvSpPr>
          <p:nvPr>
            <p:ph type="ftr" sz="quarter" idx="11"/>
          </p:nvPr>
        </p:nvSpPr>
        <p:spPr/>
        <p:txBody>
          <a:bodyPr/>
          <a:lstStyle/>
          <a:p>
            <a:endParaRPr lang="zh-CN" altLang="en-US" dirty="0">
              <a:solidFill>
                <a:srgbClr val="FFFFFF">
                  <a:lumMod val="50000"/>
                </a:srgbClr>
              </a:solidFill>
            </a:endParaRPr>
          </a:p>
        </p:txBody>
      </p:sp>
      <p:sp>
        <p:nvSpPr>
          <p:cNvPr id="6" name="灯片编号占位符 5"/>
          <p:cNvSpPr>
            <a:spLocks noGrp="1"/>
          </p:cNvSpPr>
          <p:nvPr>
            <p:ph type="sldNum" sz="quarter" idx="12"/>
          </p:nvPr>
        </p:nvSpPr>
        <p:spPr/>
        <p:txBody>
          <a:bodyPr/>
          <a:lstStyle/>
          <a:p>
            <a:fld id="{49AE70B2-8BF9-45C0-BB95-33D1B9D3A854}" type="slidenum">
              <a:rPr lang="zh-CN" altLang="en-US" smtClean="0">
                <a:solidFill>
                  <a:srgbClr val="FFFFFF">
                    <a:lumMod val="50000"/>
                  </a:srgbClr>
                </a:solidFill>
              </a:rPr>
            </a:fld>
            <a:endParaRPr lang="zh-CN" altLang="en-US">
              <a:solidFill>
                <a:srgbClr val="FFFFFF">
                  <a:lumMod val="50000"/>
                </a:srgbClr>
              </a:solidFill>
            </a:endParaRPr>
          </a:p>
        </p:txBody>
      </p:sp>
      <p:grpSp>
        <p:nvGrpSpPr>
          <p:cNvPr id="8" name="组合 7"/>
          <p:cNvGrpSpPr/>
          <p:nvPr/>
        </p:nvGrpSpPr>
        <p:grpSpPr>
          <a:xfrm>
            <a:off x="690257" y="854039"/>
            <a:ext cx="7832784" cy="781051"/>
            <a:chOff x="3725790" y="847725"/>
            <a:chExt cx="3730770" cy="781050"/>
          </a:xfrm>
        </p:grpSpPr>
        <p:grpSp>
          <p:nvGrpSpPr>
            <p:cNvPr id="10" name="组合 9"/>
            <p:cNvGrpSpPr/>
            <p:nvPr/>
          </p:nvGrpSpPr>
          <p:grpSpPr>
            <a:xfrm>
              <a:off x="3725790" y="1019175"/>
              <a:ext cx="627135" cy="609600"/>
              <a:chOff x="3725790" y="1019175"/>
              <a:chExt cx="627135" cy="609600"/>
            </a:xfrm>
          </p:grpSpPr>
          <p:sp>
            <p:nvSpPr>
              <p:cNvPr id="15"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6" name="直角三角形 15"/>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grpSp>
          <p:nvGrpSpPr>
            <p:cNvPr id="11" name="组合 10"/>
            <p:cNvGrpSpPr/>
            <p:nvPr/>
          </p:nvGrpSpPr>
          <p:grpSpPr>
            <a:xfrm flipH="1">
              <a:off x="6829425" y="1019175"/>
              <a:ext cx="627135" cy="609600"/>
              <a:chOff x="3725790" y="1019175"/>
              <a:chExt cx="627135" cy="609600"/>
            </a:xfrm>
          </p:grpSpPr>
          <p:sp>
            <p:nvSpPr>
              <p:cNvPr id="13"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4" name="直角三角形 13"/>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12" name="矩形 11"/>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grpSp>
        <p:nvGrpSpPr>
          <p:cNvPr id="17" name="组合 16"/>
          <p:cNvGrpSpPr/>
          <p:nvPr userDrawn="1"/>
        </p:nvGrpSpPr>
        <p:grpSpPr>
          <a:xfrm>
            <a:off x="1754535" y="2048547"/>
            <a:ext cx="5693399" cy="415498"/>
            <a:chOff x="1807265" y="2462595"/>
            <a:chExt cx="5693399" cy="415498"/>
          </a:xfrm>
          <a:solidFill>
            <a:schemeClr val="bg2"/>
          </a:solidFill>
        </p:grpSpPr>
        <p:sp>
          <p:nvSpPr>
            <p:cNvPr id="18" name="圆角矩形 46"/>
            <p:cNvSpPr/>
            <p:nvPr/>
          </p:nvSpPr>
          <p:spPr>
            <a:xfrm>
              <a:off x="1807265" y="2478527"/>
              <a:ext cx="5693399" cy="394154"/>
            </a:xfrm>
            <a:prstGeom prst="roundRect">
              <a:avLst>
                <a:gd name="adj" fmla="val 20658"/>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srgbClr val="FFFFFF"/>
                </a:solidFill>
              </a:endParaRPr>
            </a:p>
          </p:txBody>
        </p:sp>
        <p:sp>
          <p:nvSpPr>
            <p:cNvPr id="19" name="矩形 18"/>
            <p:cNvSpPr/>
            <p:nvPr/>
          </p:nvSpPr>
          <p:spPr>
            <a:xfrm>
              <a:off x="1883286" y="2462595"/>
              <a:ext cx="3007662" cy="415498"/>
            </a:xfrm>
            <a:prstGeom prst="rect">
              <a:avLst/>
            </a:prstGeom>
            <a:grpFill/>
          </p:spPr>
          <p:txBody>
            <a:bodyPr wrap="square">
              <a:spAutoFit/>
            </a:bodyPr>
            <a:lstStyle/>
            <a:p>
              <a:endParaRPr lang="zh-CN" altLang="en-US" sz="2100" spc="225" dirty="0">
                <a:solidFill>
                  <a:srgbClr val="FFFFFF"/>
                </a:solidFill>
                <a:latin typeface="微软雅黑" panose="020B0503020204020204" pitchFamily="34" charset="-122"/>
              </a:endParaRPr>
            </a:p>
          </p:txBody>
        </p:sp>
      </p:grpSp>
      <p:grpSp>
        <p:nvGrpSpPr>
          <p:cNvPr id="20" name="组合 19"/>
          <p:cNvGrpSpPr/>
          <p:nvPr userDrawn="1"/>
        </p:nvGrpSpPr>
        <p:grpSpPr>
          <a:xfrm>
            <a:off x="1754535" y="2753555"/>
            <a:ext cx="5693399" cy="426278"/>
            <a:chOff x="1807265" y="2935089"/>
            <a:chExt cx="5693399" cy="426278"/>
          </a:xfrm>
        </p:grpSpPr>
        <p:sp>
          <p:nvSpPr>
            <p:cNvPr id="21"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srgbClr val="FFFFFF"/>
                </a:solidFill>
              </a:endParaRPr>
            </a:p>
          </p:txBody>
        </p:sp>
        <p:sp>
          <p:nvSpPr>
            <p:cNvPr id="22" name="矩形 21"/>
            <p:cNvSpPr/>
            <p:nvPr/>
          </p:nvSpPr>
          <p:spPr>
            <a:xfrm>
              <a:off x="1881814" y="2945869"/>
              <a:ext cx="184731" cy="415498"/>
            </a:xfrm>
            <a:prstGeom prst="rect">
              <a:avLst/>
            </a:prstGeom>
          </p:spPr>
          <p:txBody>
            <a:bodyPr wrap="none">
              <a:spAutoFit/>
            </a:bodyPr>
            <a:lstStyle/>
            <a:p>
              <a:endParaRPr lang="zh-CN" altLang="en-US" sz="2100" spc="225" dirty="0">
                <a:solidFill>
                  <a:srgbClr val="000000">
                    <a:lumMod val="75000"/>
                    <a:lumOff val="25000"/>
                  </a:srgbClr>
                </a:solidFill>
                <a:latin typeface="微软雅黑" panose="020B0503020204020204" pitchFamily="34" charset="-122"/>
              </a:endParaRPr>
            </a:p>
          </p:txBody>
        </p:sp>
      </p:grpSp>
      <p:grpSp>
        <p:nvGrpSpPr>
          <p:cNvPr id="23" name="组合 22"/>
          <p:cNvGrpSpPr/>
          <p:nvPr userDrawn="1"/>
        </p:nvGrpSpPr>
        <p:grpSpPr>
          <a:xfrm>
            <a:off x="1754535" y="3469343"/>
            <a:ext cx="5693399" cy="426278"/>
            <a:chOff x="1807265" y="3400693"/>
            <a:chExt cx="5693399" cy="426278"/>
          </a:xfrm>
        </p:grpSpPr>
        <p:sp>
          <p:nvSpPr>
            <p:cNvPr id="24" name="圆角矩形 50"/>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srgbClr val="FFFFFF"/>
                </a:solidFill>
              </a:endParaRPr>
            </a:p>
          </p:txBody>
        </p:sp>
        <p:sp>
          <p:nvSpPr>
            <p:cNvPr id="25" name="矩形 24"/>
            <p:cNvSpPr/>
            <p:nvPr/>
          </p:nvSpPr>
          <p:spPr>
            <a:xfrm>
              <a:off x="1881814" y="3411473"/>
              <a:ext cx="184731" cy="415498"/>
            </a:xfrm>
            <a:prstGeom prst="rect">
              <a:avLst/>
            </a:prstGeom>
          </p:spPr>
          <p:txBody>
            <a:bodyPr wrap="none">
              <a:spAutoFit/>
            </a:bodyPr>
            <a:lstStyle/>
            <a:p>
              <a:endParaRPr lang="zh-CN" altLang="en-US" sz="2100" spc="225" dirty="0">
                <a:solidFill>
                  <a:srgbClr val="000000">
                    <a:lumMod val="75000"/>
                    <a:lumOff val="25000"/>
                  </a:srgbClr>
                </a:solidFill>
                <a:latin typeface="微软雅黑" panose="020B0503020204020204" pitchFamily="34" charset="-122"/>
              </a:endParaRPr>
            </a:p>
          </p:txBody>
        </p:sp>
      </p:grpSp>
      <p:grpSp>
        <p:nvGrpSpPr>
          <p:cNvPr id="26" name="组合 25"/>
          <p:cNvGrpSpPr/>
          <p:nvPr userDrawn="1"/>
        </p:nvGrpSpPr>
        <p:grpSpPr>
          <a:xfrm>
            <a:off x="1754535" y="4185131"/>
            <a:ext cx="5693399" cy="426279"/>
            <a:chOff x="1807265" y="3866296"/>
            <a:chExt cx="5693399" cy="426279"/>
          </a:xfrm>
        </p:grpSpPr>
        <p:sp>
          <p:nvSpPr>
            <p:cNvPr id="27" name="圆角矩形 52"/>
            <p:cNvSpPr/>
            <p:nvPr/>
          </p:nvSpPr>
          <p:spPr>
            <a:xfrm>
              <a:off x="1807265" y="386629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srgbClr val="FFFFFF"/>
                </a:solidFill>
              </a:endParaRPr>
            </a:p>
          </p:txBody>
        </p:sp>
        <p:sp>
          <p:nvSpPr>
            <p:cNvPr id="28" name="矩形 27"/>
            <p:cNvSpPr/>
            <p:nvPr/>
          </p:nvSpPr>
          <p:spPr>
            <a:xfrm>
              <a:off x="1881814" y="3877077"/>
              <a:ext cx="184731" cy="415498"/>
            </a:xfrm>
            <a:prstGeom prst="rect">
              <a:avLst/>
            </a:prstGeom>
          </p:spPr>
          <p:txBody>
            <a:bodyPr wrap="none">
              <a:spAutoFit/>
            </a:bodyPr>
            <a:lstStyle/>
            <a:p>
              <a:endParaRPr lang="zh-CN" altLang="en-US" sz="2100" spc="225" dirty="0">
                <a:solidFill>
                  <a:srgbClr val="000000">
                    <a:lumMod val="75000"/>
                    <a:lumOff val="25000"/>
                  </a:srgbClr>
                </a:solidFill>
                <a:latin typeface="微软雅黑" panose="020B0503020204020204" pitchFamily="34" charset="-122"/>
              </a:endParaRPr>
            </a:p>
          </p:txBody>
        </p:sp>
      </p:grpSp>
      <p:sp>
        <p:nvSpPr>
          <p:cNvPr id="29" name="圆角矩形 42"/>
          <p:cNvSpPr/>
          <p:nvPr userDrawn="1"/>
        </p:nvSpPr>
        <p:spPr>
          <a:xfrm>
            <a:off x="1765367" y="490091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100" dirty="0">
                <a:solidFill>
                  <a:srgbClr val="000000">
                    <a:lumMod val="75000"/>
                    <a:lumOff val="25000"/>
                  </a:srgbClr>
                </a:solidFill>
              </a:rPr>
              <a:t> </a:t>
            </a:r>
            <a:endParaRPr lang="zh-CN" altLang="en-US" sz="2100" dirty="0">
              <a:solidFill>
                <a:srgbClr val="000000">
                  <a:lumMod val="75000"/>
                  <a:lumOff val="25000"/>
                </a:srgbClr>
              </a:solidFill>
            </a:endParaRPr>
          </a:p>
        </p:txBody>
      </p:sp>
      <p:sp>
        <p:nvSpPr>
          <p:cNvPr id="30" name="圆角矩形 1"/>
          <p:cNvSpPr/>
          <p:nvPr userDrawn="1"/>
        </p:nvSpPr>
        <p:spPr>
          <a:xfrm>
            <a:off x="1784416" y="5511788"/>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100" dirty="0">
              <a:solidFill>
                <a:srgbClr val="000000">
                  <a:lumMod val="75000"/>
                  <a:lumOff val="25000"/>
                </a:srgbClr>
              </a:solidFill>
            </a:endParaRPr>
          </a:p>
        </p:txBody>
      </p:sp>
      <p:sp>
        <p:nvSpPr>
          <p:cNvPr id="34" name="文本占位符 33"/>
          <p:cNvSpPr>
            <a:spLocks noGrp="1"/>
          </p:cNvSpPr>
          <p:nvPr>
            <p:ph type="body" sz="quarter" idx="13" hasCustomPrompt="1"/>
          </p:nvPr>
        </p:nvSpPr>
        <p:spPr>
          <a:xfrm>
            <a:off x="2106613" y="854075"/>
            <a:ext cx="4954587" cy="523875"/>
          </a:xfrm>
        </p:spPr>
        <p:txBody>
          <a:bodyPr>
            <a:normAutofit/>
          </a:bodyPr>
          <a:lstStyle>
            <a:lvl1pPr marL="0" indent="0" algn="ctr">
              <a:buNone/>
              <a:defRPr sz="2800">
                <a:solidFill>
                  <a:srgbClr val="FFC000"/>
                </a:solidFill>
              </a:defRPr>
            </a:lvl1pPr>
          </a:lstStyle>
          <a:p>
            <a:pPr lvl="0"/>
            <a:r>
              <a:rPr lang="zh-CN" altLang="en-US" dirty="0"/>
              <a:t>编辑母版文本样式</a:t>
            </a:r>
            <a:endParaRPr lang="zh-CN" altLang="en-US" dirty="0"/>
          </a:p>
        </p:txBody>
      </p:sp>
      <p:sp>
        <p:nvSpPr>
          <p:cNvPr id="36" name="文本占位符 35"/>
          <p:cNvSpPr>
            <a:spLocks noGrp="1"/>
          </p:cNvSpPr>
          <p:nvPr>
            <p:ph type="body" sz="quarter" idx="14" hasCustomPrompt="1"/>
          </p:nvPr>
        </p:nvSpPr>
        <p:spPr>
          <a:xfrm>
            <a:off x="1920875" y="2063750"/>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37" name="文本占位符 35"/>
          <p:cNvSpPr>
            <a:spLocks noGrp="1"/>
          </p:cNvSpPr>
          <p:nvPr>
            <p:ph type="body" sz="quarter" idx="15" hasCustomPrompt="1"/>
          </p:nvPr>
        </p:nvSpPr>
        <p:spPr>
          <a:xfrm>
            <a:off x="1920875" y="2747372"/>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38" name="文本占位符 35"/>
          <p:cNvSpPr>
            <a:spLocks noGrp="1"/>
          </p:cNvSpPr>
          <p:nvPr>
            <p:ph type="body" sz="quarter" idx="16" hasCustomPrompt="1"/>
          </p:nvPr>
        </p:nvSpPr>
        <p:spPr>
          <a:xfrm>
            <a:off x="1920875" y="3468767"/>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39" name="文本占位符 35"/>
          <p:cNvSpPr>
            <a:spLocks noGrp="1"/>
          </p:cNvSpPr>
          <p:nvPr>
            <p:ph type="body" sz="quarter" idx="17" hasCustomPrompt="1"/>
          </p:nvPr>
        </p:nvSpPr>
        <p:spPr>
          <a:xfrm>
            <a:off x="1920875" y="5532807"/>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40" name="文本占位符 35"/>
          <p:cNvSpPr>
            <a:spLocks noGrp="1"/>
          </p:cNvSpPr>
          <p:nvPr>
            <p:ph type="body" sz="quarter" idx="18" hasCustomPrompt="1"/>
          </p:nvPr>
        </p:nvSpPr>
        <p:spPr>
          <a:xfrm>
            <a:off x="1920875" y="4176649"/>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41" name="文本占位符 35"/>
          <p:cNvSpPr>
            <a:spLocks noGrp="1"/>
          </p:cNvSpPr>
          <p:nvPr>
            <p:ph type="body" sz="quarter" idx="19" hasCustomPrompt="1"/>
          </p:nvPr>
        </p:nvSpPr>
        <p:spPr>
          <a:xfrm>
            <a:off x="1920875" y="4906446"/>
            <a:ext cx="5011738" cy="411163"/>
          </a:xfrm>
        </p:spPr>
        <p:txBody>
          <a:bodyPr>
            <a:normAutofit/>
          </a:bodyPr>
          <a:lstStyle>
            <a:lvl1pPr>
              <a:defRPr sz="2100"/>
            </a:lvl1pPr>
          </a:lstStyle>
          <a:p>
            <a:pPr lvl="0"/>
            <a:r>
              <a:rPr lang="zh-CN" altLang="en-US" dirty="0"/>
              <a:t>编辑母版文本样式</a:t>
            </a:r>
            <a:endParaRPr lang="zh-CN" altLang="en-US" dirty="0"/>
          </a:p>
        </p:txBody>
      </p:sp>
      <p:sp>
        <p:nvSpPr>
          <p:cNvPr id="42" name="矩形 41"/>
          <p:cNvSpPr/>
          <p:nvPr userDrawn="1"/>
        </p:nvSpPr>
        <p:spPr>
          <a:xfrm>
            <a:off x="0" y="-8890"/>
            <a:ext cx="9144000" cy="38227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55">
                <a:solidFill>
                  <a:prstClr val="white"/>
                </a:solidFill>
              </a:rPr>
              <a:t>大数据应用人才培养系列教材</a:t>
            </a:r>
            <a:endParaRPr lang="zh-CN" altLang="en-US" sz="1355">
              <a:solidFill>
                <a:prstClr val="white"/>
              </a:solidFill>
            </a:endParaRPr>
          </a:p>
        </p:txBody>
      </p:sp>
      <p:sp>
        <p:nvSpPr>
          <p:cNvPr id="43" name="矩形 42"/>
          <p:cNvSpPr/>
          <p:nvPr userDrawn="1"/>
        </p:nvSpPr>
        <p:spPr>
          <a:xfrm>
            <a:off x="0" y="6123215"/>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44" name="矩形 43"/>
          <p:cNvSpPr/>
          <p:nvPr userDrawn="1"/>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DD7636-5BE1-44BC-BB5F-15739D9E18E1}" type="datetimeFigureOut">
              <a:rPr lang="zh-CN" altLang="en-US" smtClean="0">
                <a:solidFill>
                  <a:srgbClr val="FFFFFF">
                    <a:lumMod val="50000"/>
                  </a:srgbClr>
                </a:solidFill>
              </a:rPr>
            </a:fld>
            <a:endParaRPr lang="zh-CN" altLang="en-US">
              <a:solidFill>
                <a:srgbClr val="FFFFFF">
                  <a:lumMod val="50000"/>
                </a:srgbClr>
              </a:solidFill>
            </a:endParaRPr>
          </a:p>
        </p:txBody>
      </p:sp>
      <p:sp>
        <p:nvSpPr>
          <p:cNvPr id="3" name="页脚占位符 2"/>
          <p:cNvSpPr>
            <a:spLocks noGrp="1"/>
          </p:cNvSpPr>
          <p:nvPr>
            <p:ph type="ftr" sz="quarter" idx="11"/>
          </p:nvPr>
        </p:nvSpPr>
        <p:spPr/>
        <p:txBody>
          <a:bodyPr/>
          <a:lstStyle/>
          <a:p>
            <a:endParaRPr lang="zh-CN" altLang="en-US">
              <a:solidFill>
                <a:srgbClr val="FFFFFF">
                  <a:lumMod val="50000"/>
                </a:srgbClr>
              </a:solidFill>
            </a:endParaRPr>
          </a:p>
        </p:txBody>
      </p:sp>
      <p:sp>
        <p:nvSpPr>
          <p:cNvPr id="4" name="灯片编号占位符 3"/>
          <p:cNvSpPr>
            <a:spLocks noGrp="1"/>
          </p:cNvSpPr>
          <p:nvPr>
            <p:ph type="sldNum" sz="quarter" idx="12"/>
          </p:nvPr>
        </p:nvSpPr>
        <p:spPr/>
        <p:txBody>
          <a:bodyPr/>
          <a:lstStyle/>
          <a:p>
            <a:fld id="{E87C0E1D-24C4-406F-9615-DBDA8D2D1F93}" type="slidenum">
              <a:rPr lang="zh-CN" altLang="en-US" smtClean="0">
                <a:solidFill>
                  <a:srgbClr val="FFFFFF">
                    <a:lumMod val="50000"/>
                  </a:srgbClr>
                </a:solidFill>
              </a:rPr>
            </a:fld>
            <a:endParaRPr lang="zh-CN" altLang="en-US">
              <a:solidFill>
                <a:srgbClr val="FFFFFF">
                  <a:lumMod val="50000"/>
                </a:srgbClr>
              </a:solidFill>
            </a:endParaRPr>
          </a:p>
        </p:txBody>
      </p:sp>
      <p:grpSp>
        <p:nvGrpSpPr>
          <p:cNvPr id="6" name="组合 5"/>
          <p:cNvGrpSpPr/>
          <p:nvPr userDrawn="1"/>
        </p:nvGrpSpPr>
        <p:grpSpPr>
          <a:xfrm>
            <a:off x="-1" y="-2439"/>
            <a:ext cx="9145787" cy="718411"/>
            <a:chOff x="-1" y="190175"/>
            <a:chExt cx="9145786" cy="525795"/>
          </a:xfrm>
        </p:grpSpPr>
        <p:sp>
          <p:nvSpPr>
            <p:cNvPr id="7"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8"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sp>
          <p:nvSpPr>
            <p:cNvPr id="9"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grpSp>
      <p:sp>
        <p:nvSpPr>
          <p:cNvPr id="11" name="文本占位符 10"/>
          <p:cNvSpPr>
            <a:spLocks noGrp="1"/>
          </p:cNvSpPr>
          <p:nvPr>
            <p:ph type="body" sz="quarter" idx="13" hasCustomPrompt="1"/>
          </p:nvPr>
        </p:nvSpPr>
        <p:spPr>
          <a:xfrm>
            <a:off x="392113" y="948743"/>
            <a:ext cx="7094537" cy="544391"/>
          </a:xfrm>
        </p:spPr>
        <p:txBody>
          <a:bodyPr>
            <a:normAutofit/>
          </a:bodyPr>
          <a:lstStyle>
            <a:lvl1pPr marL="0" indent="0">
              <a:buNone/>
              <a:defRPr sz="1600" b="1">
                <a:solidFill>
                  <a:schemeClr val="accent5">
                    <a:lumMod val="75000"/>
                  </a:schemeClr>
                </a:solidFill>
              </a:defRPr>
            </a:lvl1pPr>
          </a:lstStyle>
          <a:p>
            <a:pPr lvl="0"/>
            <a:r>
              <a:rPr lang="zh-CN" altLang="en-US" dirty="0"/>
              <a:t>编辑母版文本样式</a:t>
            </a:r>
            <a:endParaRPr lang="zh-CN" altLang="en-US" dirty="0"/>
          </a:p>
        </p:txBody>
      </p:sp>
      <p:sp>
        <p:nvSpPr>
          <p:cNvPr id="13" name="内容占位符 12"/>
          <p:cNvSpPr>
            <a:spLocks noGrp="1"/>
          </p:cNvSpPr>
          <p:nvPr>
            <p:ph sz="quarter" idx="14" hasCustomPrompt="1"/>
          </p:nvPr>
        </p:nvSpPr>
        <p:spPr>
          <a:xfrm>
            <a:off x="628650" y="1863725"/>
            <a:ext cx="7886700" cy="4044950"/>
          </a:xfrm>
        </p:spPr>
        <p:txBody>
          <a:bodyPr/>
          <a:lstStyle>
            <a:lvl1pPr marL="0" indent="0">
              <a:buNone/>
              <a:defRPr sz="1600"/>
            </a:lvl1pPr>
            <a:lvl2pPr marL="457200" indent="0">
              <a:buNone/>
              <a:defRPr/>
            </a:lvl2pPr>
          </a:lstStyle>
          <a:p>
            <a:pPr lvl="0"/>
            <a:r>
              <a:rPr lang="zh-CN" altLang="en-US" dirty="0"/>
              <a:t>编辑母版文本样式</a:t>
            </a:r>
            <a:endParaRPr lang="zh-CN" altLang="en-US" dirty="0"/>
          </a:p>
        </p:txBody>
      </p:sp>
      <p:sp>
        <p:nvSpPr>
          <p:cNvPr id="14" name="矩形 13"/>
          <p:cNvSpPr/>
          <p:nvPr userDrawn="1"/>
        </p:nvSpPr>
        <p:spPr>
          <a:xfrm>
            <a:off x="0" y="6123215"/>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5" name="矩形 14"/>
          <p:cNvSpPr/>
          <p:nvPr userDrawn="1"/>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solidFill>
                  <a:srgbClr val="FFFFFF">
                    <a:lumMod val="50000"/>
                  </a:srgbClr>
                </a:solidFill>
              </a:rPr>
            </a:fld>
            <a:endParaRPr lang="zh-CN" altLang="en-US">
              <a:solidFill>
                <a:srgbClr val="FFFFFF">
                  <a:lumMod val="50000"/>
                </a:srgbClr>
              </a:solidFill>
            </a:endParaRPr>
          </a:p>
        </p:txBody>
      </p:sp>
      <p:sp>
        <p:nvSpPr>
          <p:cNvPr id="3" name="页脚占位符 2"/>
          <p:cNvSpPr>
            <a:spLocks noGrp="1"/>
          </p:cNvSpPr>
          <p:nvPr>
            <p:ph type="ftr" sz="quarter" idx="11"/>
          </p:nvPr>
        </p:nvSpPr>
        <p:spPr/>
        <p:txBody>
          <a:bodyPr/>
          <a:lstStyle/>
          <a:p>
            <a:endParaRPr lang="zh-CN" altLang="en-US">
              <a:solidFill>
                <a:srgbClr val="FFFFFF">
                  <a:lumMod val="50000"/>
                </a:srgbClr>
              </a:solidFill>
            </a:endParaRPr>
          </a:p>
        </p:txBody>
      </p:sp>
      <p:sp>
        <p:nvSpPr>
          <p:cNvPr id="4" name="灯片编号占位符 3"/>
          <p:cNvSpPr>
            <a:spLocks noGrp="1"/>
          </p:cNvSpPr>
          <p:nvPr>
            <p:ph type="sldNum" sz="quarter" idx="12"/>
          </p:nvPr>
        </p:nvSpPr>
        <p:spPr/>
        <p:txBody>
          <a:bodyPr/>
          <a:lstStyle/>
          <a:p>
            <a:fld id="{49AE70B2-8BF9-45C0-BB95-33D1B9D3A854}" type="slidenum">
              <a:rPr lang="zh-CN" altLang="en-US" smtClean="0">
                <a:solidFill>
                  <a:srgbClr val="FFFFFF">
                    <a:lumMod val="50000"/>
                  </a:srgbClr>
                </a:solidFill>
              </a:rPr>
            </a:fld>
            <a:endParaRPr lang="zh-CN" altLang="en-US">
              <a:solidFill>
                <a:srgbClr val="FFFFFF">
                  <a:lumMod val="50000"/>
                </a:srgbClr>
              </a:solidFill>
            </a:endParaRPr>
          </a:p>
        </p:txBody>
      </p:sp>
      <p:grpSp>
        <p:nvGrpSpPr>
          <p:cNvPr id="5" name="组合 4"/>
          <p:cNvGrpSpPr/>
          <p:nvPr userDrawn="1"/>
        </p:nvGrpSpPr>
        <p:grpSpPr>
          <a:xfrm>
            <a:off x="0" y="1997136"/>
            <a:ext cx="7084431" cy="1791128"/>
            <a:chOff x="-1" y="2037922"/>
            <a:chExt cx="12192763" cy="1791128"/>
          </a:xfrm>
        </p:grpSpPr>
        <p:sp>
          <p:nvSpPr>
            <p:cNvPr id="6" name="矩形 5"/>
            <p:cNvSpPr/>
            <p:nvPr/>
          </p:nvSpPr>
          <p:spPr>
            <a:xfrm>
              <a:off x="762" y="2038350"/>
              <a:ext cx="12192000" cy="17907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7" name="矩形 6"/>
            <p:cNvSpPr/>
            <p:nvPr/>
          </p:nvSpPr>
          <p:spPr>
            <a:xfrm>
              <a:off x="762" y="2037922"/>
              <a:ext cx="12192000" cy="72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 name="矩形 7"/>
            <p:cNvSpPr/>
            <p:nvPr/>
          </p:nvSpPr>
          <p:spPr>
            <a:xfrm>
              <a:off x="-1" y="3752264"/>
              <a:ext cx="12192000" cy="72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pic>
        <p:nvPicPr>
          <p:cNvPr id="9" name="图片 8"/>
          <p:cNvPicPr>
            <a:picLocks noChangeAspect="1"/>
          </p:cNvPicPr>
          <p:nvPr userDrawn="1"/>
        </p:nvPicPr>
        <p:blipFill rotWithShape="1">
          <a:blip r:embed="rId2">
            <a:extLst>
              <a:ext uri="{28A0092B-C50C-407E-A947-70E740481C1C}">
                <a14:useLocalDpi xmlns:a14="http://schemas.microsoft.com/office/drawing/2010/main" val="0"/>
              </a:ext>
            </a:extLst>
          </a:blip>
          <a:srcRect r="75391"/>
          <a:stretch>
            <a:fillRect/>
          </a:stretch>
        </p:blipFill>
        <p:spPr>
          <a:xfrm flipH="1">
            <a:off x="6143625" y="0"/>
            <a:ext cx="3000375" cy="6858000"/>
          </a:xfrm>
          <a:prstGeom prst="rect">
            <a:avLst/>
          </a:prstGeom>
        </p:spPr>
      </p:pic>
      <p:sp>
        <p:nvSpPr>
          <p:cNvPr id="10" name="文本框 5"/>
          <p:cNvSpPr txBox="1"/>
          <p:nvPr userDrawn="1"/>
        </p:nvSpPr>
        <p:spPr>
          <a:xfrm>
            <a:off x="1371600" y="2328817"/>
            <a:ext cx="4185761" cy="1200329"/>
          </a:xfrm>
          <a:prstGeom prst="rect">
            <a:avLst/>
          </a:prstGeom>
          <a:noFill/>
        </p:spPr>
        <p:txBody>
          <a:bodyPr wrap="none" rtlCol="0">
            <a:spAutoFit/>
          </a:bodyPr>
          <a:lstStyle/>
          <a:p>
            <a:r>
              <a:rPr lang="zh-CN" altLang="en-US" sz="7200" spc="600" dirty="0">
                <a:solidFill>
                  <a:srgbClr val="FFFFFF"/>
                </a:solidFill>
              </a:rPr>
              <a:t>感谢聆听</a:t>
            </a:r>
            <a:endParaRPr lang="zh-CN" altLang="en-US" sz="7200" spc="600" dirty="0">
              <a:solidFill>
                <a:srgbClr val="FFFFFF"/>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grpSp>
        <p:nvGrpSpPr>
          <p:cNvPr id="5" name="组合 4"/>
          <p:cNvGrpSpPr/>
          <p:nvPr userDrawn="1"/>
        </p:nvGrpSpPr>
        <p:grpSpPr>
          <a:xfrm>
            <a:off x="0" y="1997136"/>
            <a:ext cx="7084431" cy="1791128"/>
            <a:chOff x="-1" y="2037922"/>
            <a:chExt cx="12192763" cy="1791128"/>
          </a:xfrm>
        </p:grpSpPr>
        <p:sp>
          <p:nvSpPr>
            <p:cNvPr id="6" name="矩形 5"/>
            <p:cNvSpPr/>
            <p:nvPr/>
          </p:nvSpPr>
          <p:spPr>
            <a:xfrm>
              <a:off x="762" y="2038350"/>
              <a:ext cx="12192000" cy="17907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62" y="2037922"/>
              <a:ext cx="12192000" cy="72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 y="3752264"/>
              <a:ext cx="12192000" cy="72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userDrawn="1"/>
        </p:nvPicPr>
        <p:blipFill rotWithShape="1">
          <a:blip r:embed="rId2">
            <a:extLst>
              <a:ext uri="{28A0092B-C50C-407E-A947-70E740481C1C}">
                <a14:useLocalDpi xmlns:a14="http://schemas.microsoft.com/office/drawing/2010/main" val="0"/>
              </a:ext>
            </a:extLst>
          </a:blip>
          <a:srcRect r="75391"/>
          <a:stretch>
            <a:fillRect/>
          </a:stretch>
        </p:blipFill>
        <p:spPr>
          <a:xfrm flipH="1">
            <a:off x="6143625" y="0"/>
            <a:ext cx="3000375" cy="6858000"/>
          </a:xfrm>
          <a:prstGeom prst="rect">
            <a:avLst/>
          </a:prstGeom>
        </p:spPr>
      </p:pic>
      <p:sp>
        <p:nvSpPr>
          <p:cNvPr id="10" name="文本框 5"/>
          <p:cNvSpPr txBox="1"/>
          <p:nvPr userDrawn="1"/>
        </p:nvSpPr>
        <p:spPr>
          <a:xfrm>
            <a:off x="1371600" y="2328817"/>
            <a:ext cx="4185761" cy="1200329"/>
          </a:xfrm>
          <a:prstGeom prst="rect">
            <a:avLst/>
          </a:prstGeom>
          <a:noFill/>
        </p:spPr>
        <p:txBody>
          <a:bodyPr wrap="none" rtlCol="0">
            <a:spAutoFit/>
          </a:bodyPr>
          <a:lstStyle/>
          <a:p>
            <a:r>
              <a:rPr lang="zh-CN" altLang="en-US" sz="7200" spc="600" dirty="0">
                <a:solidFill>
                  <a:schemeClr val="bg1"/>
                </a:solidFill>
              </a:rPr>
              <a:t>感谢聆听</a:t>
            </a:r>
            <a:endParaRPr lang="zh-CN" altLang="en-US" sz="7200" spc="600" dirty="0">
              <a:solidFill>
                <a:schemeClr val="bg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8" name="图片占位符 7"/>
          <p:cNvSpPr>
            <a:spLocks noGrp="1"/>
          </p:cNvSpPr>
          <p:nvPr>
            <p:ph type="pic" sz="quarter" idx="13"/>
          </p:nvPr>
        </p:nvSpPr>
        <p:spPr>
          <a:xfrm>
            <a:off x="1328737" y="1277273"/>
            <a:ext cx="2171700" cy="3243933"/>
          </a:xfrm>
          <a:custGeom>
            <a:avLst/>
            <a:gdLst>
              <a:gd name="connsiteX0" fmla="*/ 1447800 w 2895600"/>
              <a:gd name="connsiteY0" fmla="*/ 0 h 3243933"/>
              <a:gd name="connsiteX1" fmla="*/ 1595195 w 2895600"/>
              <a:gd name="connsiteY1" fmla="*/ 33860 h 3243933"/>
              <a:gd name="connsiteX2" fmla="*/ 2748205 w 2895600"/>
              <a:gd name="connsiteY2" fmla="*/ 699160 h 3243933"/>
              <a:gd name="connsiteX3" fmla="*/ 2895600 w 2895600"/>
              <a:gd name="connsiteY3" fmla="*/ 955776 h 3243933"/>
              <a:gd name="connsiteX4" fmla="*/ 2895600 w 2895600"/>
              <a:gd name="connsiteY4" fmla="*/ 2286376 h 3243933"/>
              <a:gd name="connsiteX5" fmla="*/ 2748205 w 2895600"/>
              <a:gd name="connsiteY5" fmla="*/ 2542992 h 3243933"/>
              <a:gd name="connsiteX6" fmla="*/ 1595195 w 2895600"/>
              <a:gd name="connsiteY6" fmla="*/ 3208293 h 3243933"/>
              <a:gd name="connsiteX7" fmla="*/ 1300405 w 2895600"/>
              <a:gd name="connsiteY7" fmla="*/ 3208293 h 3243933"/>
              <a:gd name="connsiteX8" fmla="*/ 147395 w 2895600"/>
              <a:gd name="connsiteY8" fmla="*/ 2542992 h 3243933"/>
              <a:gd name="connsiteX9" fmla="*/ 0 w 2895600"/>
              <a:gd name="connsiteY9" fmla="*/ 2286376 h 3243933"/>
              <a:gd name="connsiteX10" fmla="*/ 0 w 2895600"/>
              <a:gd name="connsiteY10" fmla="*/ 955776 h 3243933"/>
              <a:gd name="connsiteX11" fmla="*/ 147395 w 2895600"/>
              <a:gd name="connsiteY11" fmla="*/ 699160 h 3243933"/>
              <a:gd name="connsiteX12" fmla="*/ 1300405 w 2895600"/>
              <a:gd name="connsiteY12" fmla="*/ 33860 h 3243933"/>
              <a:gd name="connsiteX13" fmla="*/ 1447800 w 2895600"/>
              <a:gd name="connsiteY13" fmla="*/ 0 h 324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5600" h="3243933">
                <a:moveTo>
                  <a:pt x="1447800" y="0"/>
                </a:moveTo>
                <a:cubicBezTo>
                  <a:pt x="1501290" y="0"/>
                  <a:pt x="1554780" y="11287"/>
                  <a:pt x="1595195" y="33860"/>
                </a:cubicBezTo>
                <a:cubicBezTo>
                  <a:pt x="2748205" y="699160"/>
                  <a:pt x="2748205" y="699160"/>
                  <a:pt x="2748205" y="699160"/>
                </a:cubicBezTo>
                <a:cubicBezTo>
                  <a:pt x="2829035" y="746681"/>
                  <a:pt x="2895600" y="863109"/>
                  <a:pt x="2895600" y="955776"/>
                </a:cubicBezTo>
                <a:cubicBezTo>
                  <a:pt x="2895600" y="2286376"/>
                  <a:pt x="2895600" y="2286376"/>
                  <a:pt x="2895600" y="2286376"/>
                </a:cubicBezTo>
                <a:cubicBezTo>
                  <a:pt x="2895600" y="2381419"/>
                  <a:pt x="2829035" y="2495471"/>
                  <a:pt x="2748205" y="2542992"/>
                </a:cubicBezTo>
                <a:cubicBezTo>
                  <a:pt x="1595195" y="3208293"/>
                  <a:pt x="1595195" y="3208293"/>
                  <a:pt x="1595195" y="3208293"/>
                </a:cubicBezTo>
                <a:cubicBezTo>
                  <a:pt x="1514366" y="3255814"/>
                  <a:pt x="1381235" y="3255814"/>
                  <a:pt x="1300405" y="3208293"/>
                </a:cubicBezTo>
                <a:cubicBezTo>
                  <a:pt x="147395" y="2542992"/>
                  <a:pt x="147395" y="2542992"/>
                  <a:pt x="147395" y="2542992"/>
                </a:cubicBezTo>
                <a:cubicBezTo>
                  <a:pt x="66566" y="2495471"/>
                  <a:pt x="0" y="2381419"/>
                  <a:pt x="0" y="2286376"/>
                </a:cubicBezTo>
                <a:lnTo>
                  <a:pt x="0" y="955776"/>
                </a:lnTo>
                <a:cubicBezTo>
                  <a:pt x="0" y="863109"/>
                  <a:pt x="66566" y="746681"/>
                  <a:pt x="147395" y="699160"/>
                </a:cubicBezTo>
                <a:cubicBezTo>
                  <a:pt x="1300405" y="33860"/>
                  <a:pt x="1300405" y="33860"/>
                  <a:pt x="1300405" y="33860"/>
                </a:cubicBezTo>
                <a:cubicBezTo>
                  <a:pt x="1340820" y="11287"/>
                  <a:pt x="1394310" y="0"/>
                  <a:pt x="1447800" y="0"/>
                </a:cubicBezTo>
                <a:close/>
              </a:path>
            </a:pathLst>
          </a:custGeom>
        </p:spPr>
        <p:txBody>
          <a:bodyPr wrap="square">
            <a:noAutofit/>
          </a:bodyPr>
          <a:lstStyle/>
          <a:p>
            <a:endParaRPr lang="zh-CN" altLang="en-US"/>
          </a:p>
        </p:txBody>
      </p:sp>
      <p:sp>
        <p:nvSpPr>
          <p:cNvPr id="2" name="日期占位符 1"/>
          <p:cNvSpPr>
            <a:spLocks noGrp="1"/>
          </p:cNvSpPr>
          <p:nvPr>
            <p:ph type="dt" sz="half" idx="10"/>
          </p:nvPr>
        </p:nvSpPr>
        <p:spPr/>
        <p:txBody>
          <a:bodyPr/>
          <a:lstStyle/>
          <a:p>
            <a:fld id="{9CAE4E7C-442E-4252-8F73-431B5154795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D674968-826C-4EDC-B75A-CA0618E1F6B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10285" r="15524" b="21730"/>
          <a:stretch>
            <a:fillRect/>
          </a:stretch>
        </p:blipFill>
        <p:spPr>
          <a:xfrm>
            <a:off x="396" y="3389050"/>
            <a:ext cx="9143604" cy="3468950"/>
          </a:xfrm>
          <a:prstGeom prst="rect">
            <a:avLst/>
          </a:prstGeom>
        </p:spPr>
      </p:pic>
      <p:sp>
        <p:nvSpPr>
          <p:cNvPr id="8" name="矩形 7"/>
          <p:cNvSpPr/>
          <p:nvPr userDrawn="1"/>
        </p:nvSpPr>
        <p:spPr>
          <a:xfrm>
            <a:off x="0" y="0"/>
            <a:ext cx="9144000" cy="6858000"/>
          </a:xfrm>
          <a:prstGeom prst="rect">
            <a:avLst/>
          </a:prstGeom>
          <a:solidFill>
            <a:schemeClr val="bg1">
              <a:lumMod val="9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矩形 1"/>
          <p:cNvSpPr/>
          <p:nvPr userDrawn="1"/>
        </p:nvSpPr>
        <p:spPr>
          <a:xfrm>
            <a:off x="0" y="0"/>
            <a:ext cx="9144000" cy="101600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tags" Target="../tags/tag3.xml"/><Relationship Id="rId7" Type="http://schemas.openxmlformats.org/officeDocument/2006/relationships/tags" Target="../tags/tag2.xml"/><Relationship Id="rId6" Type="http://schemas.openxmlformats.org/officeDocument/2006/relationships/tags" Target="../tags/tag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slideLayout" Target="../slideLayouts/slideLayout13.xml"/><Relationship Id="rId7" Type="http://schemas.openxmlformats.org/officeDocument/2006/relationships/slideLayout" Target="../slideLayouts/slideLayout12.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3" Type="http://schemas.openxmlformats.org/officeDocument/2006/relationships/slideLayout" Target="../slideLayouts/slideLayout8.xml"/><Relationship Id="rId2" Type="http://schemas.openxmlformats.org/officeDocument/2006/relationships/slideLayout" Target="../slideLayouts/slideLayout7.xml"/><Relationship Id="rId19" Type="http://schemas.openxmlformats.org/officeDocument/2006/relationships/theme" Target="../theme/theme2.xml"/><Relationship Id="rId18" Type="http://schemas.openxmlformats.org/officeDocument/2006/relationships/slideLayout" Target="../slideLayouts/slideLayout23.xml"/><Relationship Id="rId17" Type="http://schemas.openxmlformats.org/officeDocument/2006/relationships/slideLayout" Target="../slideLayouts/slideLayout22.xml"/><Relationship Id="rId16" Type="http://schemas.openxmlformats.org/officeDocument/2006/relationships/slideLayout" Target="../slideLayouts/slideLayout21.xml"/><Relationship Id="rId15" Type="http://schemas.openxmlformats.org/officeDocument/2006/relationships/slideLayout" Target="../slideLayouts/slideLayout20.xml"/><Relationship Id="rId14" Type="http://schemas.openxmlformats.org/officeDocument/2006/relationships/slideLayout" Target="../slideLayouts/slideLayout19.xml"/><Relationship Id="rId13" Type="http://schemas.openxmlformats.org/officeDocument/2006/relationships/slideLayout" Target="../slideLayouts/slideLayout18.xml"/><Relationship Id="rId12" Type="http://schemas.openxmlformats.org/officeDocument/2006/relationships/slideLayout" Target="../slideLayouts/slideLayout17.xml"/><Relationship Id="rId11" Type="http://schemas.openxmlformats.org/officeDocument/2006/relationships/slideLayout" Target="../slideLayouts/slideLayout16.xml"/><Relationship Id="rId10" Type="http://schemas.openxmlformats.org/officeDocument/2006/relationships/slideLayout" Target="../slideLayouts/slideLayout15.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7" Type="http://schemas.openxmlformats.org/officeDocument/2006/relationships/theme" Target="../theme/theme3.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7" Type="http://schemas.openxmlformats.org/officeDocument/2006/relationships/tags" Target="../tags/tag9.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slideLayout" Target="../slideLayouts/slideLayout30.xml"/><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slideLayout" Target="../slideLayouts/slideLayout34.xml"/><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6"/>
            </p:custDataLst>
          </p:nvPr>
        </p:nvSpPr>
        <p:spPr>
          <a:xfrm>
            <a:off x="628650" y="365125"/>
            <a:ext cx="78867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8" name="文本占位符 2"/>
          <p:cNvSpPr>
            <a:spLocks noGrp="1"/>
          </p:cNvSpPr>
          <p:nvPr>
            <p:ph type="body" idx="1"/>
            <p:custDataLst>
              <p:tags r:id="rId7"/>
            </p:custDataLst>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fld>
            <a:endParaRPr lang="zh-CN" altLang="en-US" dirty="0"/>
          </a:p>
        </p:txBody>
      </p:sp>
      <p:sp>
        <p:nvSpPr>
          <p:cNvPr id="10"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fld>
            <a:endParaRPr lang="zh-CN" altLang="en-US"/>
          </a:p>
        </p:txBody>
      </p:sp>
      <p:sp>
        <p:nvSpPr>
          <p:cNvPr id="2" name="KSO_TEMPLATE" hidden="1"/>
          <p:cNvSpPr/>
          <p:nvPr userDrawn="1">
            <p:custDataLst>
              <p:tags r:id="rId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308F32-F09A-4344-B65D-3757FEAF56BD}"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4"/>
            </p:custDataLst>
          </p:nvPr>
        </p:nvSpPr>
        <p:spPr>
          <a:xfrm>
            <a:off x="628650" y="365125"/>
            <a:ext cx="78867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8" name="文本占位符 2"/>
          <p:cNvSpPr>
            <a:spLocks noGrp="1"/>
          </p:cNvSpPr>
          <p:nvPr>
            <p:ph type="body" idx="1"/>
            <p:custDataLst>
              <p:tags r:id="rId5"/>
            </p:custDataLst>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solidFill>
                  <a:srgbClr val="FFFFFF">
                    <a:lumMod val="50000"/>
                  </a:srgbClr>
                </a:solidFill>
              </a:rPr>
            </a:fld>
            <a:endParaRPr lang="zh-CN" altLang="en-US" dirty="0">
              <a:solidFill>
                <a:srgbClr val="FFFFFF">
                  <a:lumMod val="50000"/>
                </a:srgbClr>
              </a:solidFill>
            </a:endParaRPr>
          </a:p>
        </p:txBody>
      </p:sp>
      <p:sp>
        <p:nvSpPr>
          <p:cNvPr id="10"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solidFill>
                <a:srgbClr val="FFFFFF">
                  <a:lumMod val="50000"/>
                </a:srgbClr>
              </a:solidFill>
            </a:endParaRPr>
          </a:p>
        </p:txBody>
      </p:sp>
      <p:sp>
        <p:nvSpPr>
          <p:cNvPr id="11"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solidFill>
                  <a:srgbClr val="FFFFFF">
                    <a:lumMod val="50000"/>
                  </a:srgbClr>
                </a:solidFill>
              </a:rPr>
            </a:fld>
            <a:endParaRPr lang="zh-CN" altLang="en-US">
              <a:solidFill>
                <a:srgbClr val="FFFFFF">
                  <a:lumMod val="50000"/>
                </a:srgbClr>
              </a:solidFill>
            </a:endParaRPr>
          </a:p>
        </p:txBody>
      </p:sp>
      <p:sp>
        <p:nvSpPr>
          <p:cNvPr id="2" name="KSO_TEMPLATE" hidden="1"/>
          <p:cNvSpPr/>
          <p:nvPr userDrawn="1">
            <p:custDataLst>
              <p:tags r:id="rId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5"/>
            </p:custDataLst>
          </p:nvPr>
        </p:nvSpPr>
        <p:spPr>
          <a:xfrm>
            <a:off x="628650" y="365125"/>
            <a:ext cx="78867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8" name="文本占位符 2"/>
          <p:cNvSpPr>
            <a:spLocks noGrp="1"/>
          </p:cNvSpPr>
          <p:nvPr>
            <p:ph type="body" idx="1"/>
            <p:custDataLst>
              <p:tags r:id="rId6"/>
            </p:custDataLst>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solidFill>
                  <a:srgbClr val="FFFFFF">
                    <a:lumMod val="50000"/>
                  </a:srgbClr>
                </a:solidFill>
              </a:rPr>
            </a:fld>
            <a:endParaRPr lang="zh-CN" altLang="en-US" dirty="0">
              <a:solidFill>
                <a:srgbClr val="FFFFFF">
                  <a:lumMod val="50000"/>
                </a:srgbClr>
              </a:solidFill>
            </a:endParaRPr>
          </a:p>
        </p:txBody>
      </p:sp>
      <p:sp>
        <p:nvSpPr>
          <p:cNvPr id="10"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solidFill>
                <a:srgbClr val="FFFFFF">
                  <a:lumMod val="50000"/>
                </a:srgbClr>
              </a:solidFill>
            </a:endParaRPr>
          </a:p>
        </p:txBody>
      </p:sp>
      <p:sp>
        <p:nvSpPr>
          <p:cNvPr id="11"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solidFill>
                  <a:srgbClr val="FFFFFF">
                    <a:lumMod val="50000"/>
                  </a:srgbClr>
                </a:solidFill>
              </a:rPr>
            </a:fld>
            <a:endParaRPr lang="zh-CN" altLang="en-US">
              <a:solidFill>
                <a:srgbClr val="FFFFFF">
                  <a:lumMod val="50000"/>
                </a:srgbClr>
              </a:solidFill>
            </a:endParaRPr>
          </a:p>
        </p:txBody>
      </p:sp>
      <p:sp>
        <p:nvSpPr>
          <p:cNvPr id="2" name="KSO_TEMPLATE" hidden="1"/>
          <p:cNvSpPr/>
          <p:nvPr userDrawn="1">
            <p:custDataLst>
              <p:tags r:id="rId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5"/>
            </p:custDataLst>
          </p:nvPr>
        </p:nvSpPr>
        <p:spPr>
          <a:xfrm>
            <a:off x="628650" y="365125"/>
            <a:ext cx="78867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8" name="文本占位符 2"/>
          <p:cNvSpPr>
            <a:spLocks noGrp="1"/>
          </p:cNvSpPr>
          <p:nvPr>
            <p:ph type="body" idx="1"/>
            <p:custDataLst>
              <p:tags r:id="rId6"/>
            </p:custDataLst>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solidFill>
                  <a:srgbClr val="FFFFFF">
                    <a:lumMod val="50000"/>
                  </a:srgbClr>
                </a:solidFill>
              </a:rPr>
            </a:fld>
            <a:endParaRPr lang="zh-CN" altLang="en-US" dirty="0">
              <a:solidFill>
                <a:srgbClr val="FFFFFF">
                  <a:lumMod val="50000"/>
                </a:srgbClr>
              </a:solidFill>
            </a:endParaRPr>
          </a:p>
        </p:txBody>
      </p:sp>
      <p:sp>
        <p:nvSpPr>
          <p:cNvPr id="10"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solidFill>
                <a:srgbClr val="FFFFFF">
                  <a:lumMod val="50000"/>
                </a:srgbClr>
              </a:solidFill>
            </a:endParaRPr>
          </a:p>
        </p:txBody>
      </p:sp>
      <p:sp>
        <p:nvSpPr>
          <p:cNvPr id="11"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solidFill>
                  <a:srgbClr val="FFFFFF">
                    <a:lumMod val="50000"/>
                  </a:srgbClr>
                </a:solidFill>
              </a:rPr>
            </a:fld>
            <a:endParaRPr lang="zh-CN" altLang="en-US">
              <a:solidFill>
                <a:srgbClr val="FFFFFF">
                  <a:lumMod val="50000"/>
                </a:srgbClr>
              </a:solidFill>
            </a:endParaRPr>
          </a:p>
        </p:txBody>
      </p:sp>
      <p:sp>
        <p:nvSpPr>
          <p:cNvPr id="2" name="KSO_TEMPLATE" hidden="1"/>
          <p:cNvSpPr/>
          <p:nvPr userDrawn="1">
            <p:custDataLst>
              <p:tags r:id="rId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jpe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3.xml"/><Relationship Id="rId2" Type="http://schemas.openxmlformats.org/officeDocument/2006/relationships/image" Target="../media/image7.emf"/><Relationship Id="rId1" Type="http://schemas.openxmlformats.org/officeDocument/2006/relationships/oleObject" Target="../embeddings/oleObject3.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3.xml"/><Relationship Id="rId2" Type="http://schemas.openxmlformats.org/officeDocument/2006/relationships/image" Target="../media/image8.emf"/><Relationship Id="rId1" Type="http://schemas.openxmlformats.org/officeDocument/2006/relationships/oleObject" Target="../embeddings/oleObject4.bin"/></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3.xml"/><Relationship Id="rId2" Type="http://schemas.openxmlformats.org/officeDocument/2006/relationships/image" Target="../media/image9.emf"/><Relationship Id="rId1" Type="http://schemas.openxmlformats.org/officeDocument/2006/relationships/oleObject" Target="../embeddings/oleObject5.bin"/></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8" Type="http://schemas.openxmlformats.org/officeDocument/2006/relationships/slideLayout" Target="../slideLayouts/slideLayout3.xml"/><Relationship Id="rId17" Type="http://schemas.openxmlformats.org/officeDocument/2006/relationships/tags" Target="../tags/tag33.xml"/><Relationship Id="rId16" Type="http://schemas.openxmlformats.org/officeDocument/2006/relationships/tags" Target="../tags/tag32.xml"/><Relationship Id="rId15" Type="http://schemas.openxmlformats.org/officeDocument/2006/relationships/tags" Target="../tags/tag31.xml"/><Relationship Id="rId14" Type="http://schemas.openxmlformats.org/officeDocument/2006/relationships/tags" Target="../tags/tag30.xml"/><Relationship Id="rId13" Type="http://schemas.openxmlformats.org/officeDocument/2006/relationships/tags" Target="../tags/tag29.xml"/><Relationship Id="rId12" Type="http://schemas.openxmlformats.org/officeDocument/2006/relationships/tags" Target="../tags/tag28.xml"/><Relationship Id="rId11" Type="http://schemas.openxmlformats.org/officeDocument/2006/relationships/tags" Target="../tags/tag27.xml"/><Relationship Id="rId10" Type="http://schemas.openxmlformats.org/officeDocument/2006/relationships/tags" Target="../tags/tag26.xml"/><Relationship Id="rId1" Type="http://schemas.openxmlformats.org/officeDocument/2006/relationships/tags" Target="../tags/tag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hyperlink" Target="http://www.chinarobots.cn/" TargetMode="External"/><Relationship Id="rId7" Type="http://schemas.openxmlformats.org/officeDocument/2006/relationships/image" Target="../media/image18.png"/><Relationship Id="rId6" Type="http://schemas.openxmlformats.org/officeDocument/2006/relationships/hyperlink" Target="http://www.chinaaiworld.cn/" TargetMode="External"/><Relationship Id="rId5" Type="http://schemas.openxmlformats.org/officeDocument/2006/relationships/image" Target="../media/image17.png"/><Relationship Id="rId4" Type="http://schemas.openxmlformats.org/officeDocument/2006/relationships/hyperlink" Target="http://www.chinacloud.cn/" TargetMode="External"/><Relationship Id="rId3" Type="http://schemas.openxmlformats.org/officeDocument/2006/relationships/image" Target="../media/image16.png"/><Relationship Id="rId29" Type="http://schemas.openxmlformats.org/officeDocument/2006/relationships/slideLayout" Target="../slideLayouts/slideLayout2.xml"/><Relationship Id="rId28" Type="http://schemas.openxmlformats.org/officeDocument/2006/relationships/image" Target="../media/image31.png"/><Relationship Id="rId27" Type="http://schemas.openxmlformats.org/officeDocument/2006/relationships/image" Target="../media/image30.png"/><Relationship Id="rId26" Type="http://schemas.openxmlformats.org/officeDocument/2006/relationships/image" Target="../media/image29.jpeg"/><Relationship Id="rId25" Type="http://schemas.openxmlformats.org/officeDocument/2006/relationships/image" Target="../media/image28.jpeg"/><Relationship Id="rId24" Type="http://schemas.openxmlformats.org/officeDocument/2006/relationships/image" Target="../media/image27.png"/><Relationship Id="rId23" Type="http://schemas.openxmlformats.org/officeDocument/2006/relationships/hyperlink" Target="http://www.envicloud.cn/" TargetMode="External"/><Relationship Id="rId22" Type="http://schemas.openxmlformats.org/officeDocument/2006/relationships/image" Target="../media/image26.png"/><Relationship Id="rId21" Type="http://schemas.openxmlformats.org/officeDocument/2006/relationships/image" Target="../media/image25.png"/><Relationship Id="rId20" Type="http://schemas.openxmlformats.org/officeDocument/2006/relationships/hyperlink" Target="http://www.smartcitychina.cn/" TargetMode="External"/><Relationship Id="rId2" Type="http://schemas.openxmlformats.org/officeDocument/2006/relationships/hyperlink" Target="http://www.chinaznyj.com/" TargetMode="External"/><Relationship Id="rId19" Type="http://schemas.openxmlformats.org/officeDocument/2006/relationships/image" Target="../media/image24.png"/><Relationship Id="rId18" Type="http://schemas.openxmlformats.org/officeDocument/2006/relationships/hyperlink" Target="http://www.netofthings.cn/" TargetMode="External"/><Relationship Id="rId17" Type="http://schemas.openxmlformats.org/officeDocument/2006/relationships/image" Target="../media/image23.png"/><Relationship Id="rId16" Type="http://schemas.openxmlformats.org/officeDocument/2006/relationships/hyperlink" Target="http://www.thebigdata.cn/" TargetMode="External"/><Relationship Id="rId15" Type="http://schemas.openxmlformats.org/officeDocument/2006/relationships/image" Target="../media/image22.png"/><Relationship Id="rId14" Type="http://schemas.openxmlformats.org/officeDocument/2006/relationships/hyperlink" Target="http://www.worldstor.cn/" TargetMode="External"/><Relationship Id="rId13" Type="http://schemas.openxmlformats.org/officeDocument/2006/relationships/image" Target="../media/image21.png"/><Relationship Id="rId12" Type="http://schemas.openxmlformats.org/officeDocument/2006/relationships/hyperlink" Target="http://www.pm25.org.cn/" TargetMode="External"/><Relationship Id="rId11" Type="http://schemas.openxmlformats.org/officeDocument/2006/relationships/image" Target="../media/image20.png"/><Relationship Id="rId10" Type="http://schemas.openxmlformats.org/officeDocument/2006/relationships/hyperlink" Target="http://www.dlworld.cn/" TargetMode="External"/><Relationship Id="rId1" Type="http://schemas.openxmlformats.org/officeDocument/2006/relationships/hyperlink" Target="http://www.wanwuyun.com/" TargetMode="External"/></Relationships>
</file>

<file path=ppt/slides/_rels/slide22.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image" Target="../media/image35.png"/><Relationship Id="rId7" Type="http://schemas.openxmlformats.org/officeDocument/2006/relationships/tags" Target="../tags/tag37.xml"/><Relationship Id="rId6" Type="http://schemas.openxmlformats.org/officeDocument/2006/relationships/image" Target="../media/image34.png"/><Relationship Id="rId55" Type="http://schemas.openxmlformats.org/officeDocument/2006/relationships/slideLayout" Target="../slideLayouts/slideLayout2.xml"/><Relationship Id="rId54" Type="http://schemas.openxmlformats.org/officeDocument/2006/relationships/image" Target="../media/image62.png"/><Relationship Id="rId53" Type="http://schemas.openxmlformats.org/officeDocument/2006/relationships/tags" Target="../tags/tag56.xml"/><Relationship Id="rId52" Type="http://schemas.openxmlformats.org/officeDocument/2006/relationships/image" Target="../media/image61.png"/><Relationship Id="rId51" Type="http://schemas.openxmlformats.org/officeDocument/2006/relationships/image" Target="../media/image60.png"/><Relationship Id="rId50" Type="http://schemas.openxmlformats.org/officeDocument/2006/relationships/tags" Target="../tags/tag55.xml"/><Relationship Id="rId5" Type="http://schemas.openxmlformats.org/officeDocument/2006/relationships/tags" Target="../tags/tag36.xml"/><Relationship Id="rId49" Type="http://schemas.openxmlformats.org/officeDocument/2006/relationships/image" Target="../media/image59.png"/><Relationship Id="rId48" Type="http://schemas.openxmlformats.org/officeDocument/2006/relationships/image" Target="../media/image58.png"/><Relationship Id="rId47" Type="http://schemas.openxmlformats.org/officeDocument/2006/relationships/image" Target="../media/image57.png"/><Relationship Id="rId46" Type="http://schemas.openxmlformats.org/officeDocument/2006/relationships/image" Target="../media/image56.png"/><Relationship Id="rId45" Type="http://schemas.openxmlformats.org/officeDocument/2006/relationships/image" Target="../media/image55.png"/><Relationship Id="rId44" Type="http://schemas.openxmlformats.org/officeDocument/2006/relationships/image" Target="../media/image54.png"/><Relationship Id="rId43" Type="http://schemas.openxmlformats.org/officeDocument/2006/relationships/image" Target="../media/image53.png"/><Relationship Id="rId42" Type="http://schemas.openxmlformats.org/officeDocument/2006/relationships/image" Target="../media/image52.png"/><Relationship Id="rId41" Type="http://schemas.openxmlformats.org/officeDocument/2006/relationships/tags" Target="../tags/tag54.xml"/><Relationship Id="rId40" Type="http://schemas.openxmlformats.org/officeDocument/2006/relationships/image" Target="../media/image51.png"/><Relationship Id="rId4" Type="http://schemas.openxmlformats.org/officeDocument/2006/relationships/image" Target="../media/image33.png"/><Relationship Id="rId39" Type="http://schemas.openxmlformats.org/officeDocument/2006/relationships/tags" Target="../tags/tag53.xml"/><Relationship Id="rId38" Type="http://schemas.openxmlformats.org/officeDocument/2006/relationships/image" Target="../media/image50.png"/><Relationship Id="rId37" Type="http://schemas.openxmlformats.org/officeDocument/2006/relationships/tags" Target="../tags/tag52.xml"/><Relationship Id="rId36" Type="http://schemas.openxmlformats.org/officeDocument/2006/relationships/image" Target="../media/image49.png"/><Relationship Id="rId35" Type="http://schemas.openxmlformats.org/officeDocument/2006/relationships/tags" Target="../tags/tag51.xml"/><Relationship Id="rId34" Type="http://schemas.openxmlformats.org/officeDocument/2006/relationships/image" Target="../media/image48.png"/><Relationship Id="rId33" Type="http://schemas.openxmlformats.org/officeDocument/2006/relationships/tags" Target="../tags/tag50.xml"/><Relationship Id="rId32" Type="http://schemas.openxmlformats.org/officeDocument/2006/relationships/image" Target="../media/image47.png"/><Relationship Id="rId31" Type="http://schemas.openxmlformats.org/officeDocument/2006/relationships/tags" Target="../tags/tag49.xml"/><Relationship Id="rId30" Type="http://schemas.openxmlformats.org/officeDocument/2006/relationships/image" Target="../media/image46.png"/><Relationship Id="rId3" Type="http://schemas.openxmlformats.org/officeDocument/2006/relationships/tags" Target="../tags/tag35.xml"/><Relationship Id="rId29" Type="http://schemas.openxmlformats.org/officeDocument/2006/relationships/tags" Target="../tags/tag48.xml"/><Relationship Id="rId28" Type="http://schemas.openxmlformats.org/officeDocument/2006/relationships/image" Target="../media/image45.png"/><Relationship Id="rId27" Type="http://schemas.openxmlformats.org/officeDocument/2006/relationships/tags" Target="../tags/tag47.xml"/><Relationship Id="rId26" Type="http://schemas.openxmlformats.org/officeDocument/2006/relationships/image" Target="../media/image44.png"/><Relationship Id="rId25" Type="http://schemas.openxmlformats.org/officeDocument/2006/relationships/tags" Target="../tags/tag46.xml"/><Relationship Id="rId24" Type="http://schemas.openxmlformats.org/officeDocument/2006/relationships/image" Target="../media/image43.png"/><Relationship Id="rId23" Type="http://schemas.openxmlformats.org/officeDocument/2006/relationships/tags" Target="../tags/tag45.xml"/><Relationship Id="rId22" Type="http://schemas.openxmlformats.org/officeDocument/2006/relationships/image" Target="../media/image42.png"/><Relationship Id="rId21" Type="http://schemas.openxmlformats.org/officeDocument/2006/relationships/tags" Target="../tags/tag44.xml"/><Relationship Id="rId20" Type="http://schemas.openxmlformats.org/officeDocument/2006/relationships/image" Target="../media/image41.png"/><Relationship Id="rId2" Type="http://schemas.openxmlformats.org/officeDocument/2006/relationships/image" Target="../media/image32.png"/><Relationship Id="rId19" Type="http://schemas.openxmlformats.org/officeDocument/2006/relationships/tags" Target="../tags/tag43.xml"/><Relationship Id="rId18" Type="http://schemas.openxmlformats.org/officeDocument/2006/relationships/image" Target="../media/image40.png"/><Relationship Id="rId17" Type="http://schemas.openxmlformats.org/officeDocument/2006/relationships/tags" Target="../tags/tag42.xml"/><Relationship Id="rId16" Type="http://schemas.openxmlformats.org/officeDocument/2006/relationships/image" Target="../media/image39.png"/><Relationship Id="rId15" Type="http://schemas.openxmlformats.org/officeDocument/2006/relationships/tags" Target="../tags/tag41.xml"/><Relationship Id="rId14" Type="http://schemas.openxmlformats.org/officeDocument/2006/relationships/image" Target="../media/image38.png"/><Relationship Id="rId13" Type="http://schemas.openxmlformats.org/officeDocument/2006/relationships/tags" Target="../tags/tag40.xml"/><Relationship Id="rId12" Type="http://schemas.openxmlformats.org/officeDocument/2006/relationships/image" Target="../media/image37.png"/><Relationship Id="rId11" Type="http://schemas.openxmlformats.org/officeDocument/2006/relationships/tags" Target="../tags/tag39.xml"/><Relationship Id="rId10" Type="http://schemas.openxmlformats.org/officeDocument/2006/relationships/image" Target="../media/image36.png"/><Relationship Id="rId1" Type="http://schemas.openxmlformats.org/officeDocument/2006/relationships/tags" Target="../tags/tag34.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3.xml"/><Relationship Id="rId2" Type="http://schemas.openxmlformats.org/officeDocument/2006/relationships/image" Target="../media/image5.emf"/><Relationship Id="rId1"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3.xml"/><Relationship Id="rId2" Type="http://schemas.openxmlformats.org/officeDocument/2006/relationships/image" Target="../media/image6.emf"/><Relationship Id="rId1" Type="http://schemas.openxmlformats.org/officeDocument/2006/relationships/oleObject" Target="../embeddings/oleObject2.bin"/></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7143" y="-9147"/>
            <a:ext cx="9158091" cy="3821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1355">
                <a:solidFill>
                  <a:prstClr val="white"/>
                </a:solidFill>
              </a:rPr>
              <a:t>大数据应用人才培养系列教材</a:t>
            </a:r>
            <a:endParaRPr lang="zh-CN" altLang="en-US" sz="1355">
              <a:solidFill>
                <a:prstClr val="white"/>
              </a:solidFill>
            </a:endParaRPr>
          </a:p>
        </p:txBody>
      </p:sp>
      <p:sp>
        <p:nvSpPr>
          <p:cNvPr id="4" name="矩形 3"/>
          <p:cNvSpPr/>
          <p:nvPr/>
        </p:nvSpPr>
        <p:spPr>
          <a:xfrm>
            <a:off x="1062228" y="728895"/>
            <a:ext cx="7426960" cy="1322070"/>
          </a:xfrm>
          <a:prstGeom prst="rect">
            <a:avLst/>
          </a:prstGeom>
          <a:effectLst/>
        </p:spPr>
        <p:txBody>
          <a:bodyPr wrap="square">
            <a:spAutoFit/>
          </a:bodyPr>
          <a:lstStyle/>
          <a:p>
            <a:pPr algn="ctr">
              <a:defRPr/>
            </a:pPr>
            <a:r>
              <a:rPr lang="zh-CN" sz="8000" b="1" spc="300" dirty="0">
                <a:ln w="11430"/>
                <a:solidFill>
                  <a:srgbClr val="3D89BC"/>
                </a:solidFill>
                <a:latin typeface="微软雅黑" panose="020B0503020204020204" pitchFamily="34" charset="-122"/>
                <a:ea typeface="微软雅黑" panose="020B0503020204020204" pitchFamily="34" charset="-122"/>
              </a:rPr>
              <a:t>数据标注工程</a:t>
            </a:r>
            <a:endParaRPr lang="zh-CN" sz="8000" b="1" spc="300" dirty="0">
              <a:ln w="11430"/>
              <a:solidFill>
                <a:srgbClr val="3D89BC"/>
              </a:solidFill>
              <a:latin typeface="微软雅黑" panose="020B0503020204020204" pitchFamily="34" charset="-122"/>
              <a:ea typeface="微软雅黑" panose="020B0503020204020204" pitchFamily="34" charset="-122"/>
            </a:endParaRPr>
          </a:p>
        </p:txBody>
      </p:sp>
      <p:sp>
        <p:nvSpPr>
          <p:cNvPr id="8" name="矩形 7"/>
          <p:cNvSpPr/>
          <p:nvPr/>
        </p:nvSpPr>
        <p:spPr>
          <a:xfrm>
            <a:off x="8790317" y="3240900"/>
            <a:ext cx="368541" cy="307100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pic>
        <p:nvPicPr>
          <p:cNvPr id="5" name="Picture 3"/>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7143" y="3240900"/>
            <a:ext cx="8496050" cy="3071004"/>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6768" y="6337300"/>
            <a:ext cx="2217463" cy="520700"/>
          </a:xfrm>
          <a:prstGeom prst="rect">
            <a:avLst/>
          </a:prstGeom>
        </p:spPr>
      </p:pic>
      <p:sp>
        <p:nvSpPr>
          <p:cNvPr id="20" name="矩形 19"/>
          <p:cNvSpPr/>
          <p:nvPr/>
        </p:nvSpPr>
        <p:spPr>
          <a:xfrm>
            <a:off x="1410335" y="2209165"/>
            <a:ext cx="259715" cy="86487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66"/>
              </a:solidFill>
            </a:endParaRPr>
          </a:p>
        </p:txBody>
      </p:sp>
      <p:sp>
        <p:nvSpPr>
          <p:cNvPr id="21" name="矩形 20"/>
          <p:cNvSpPr/>
          <p:nvPr/>
        </p:nvSpPr>
        <p:spPr>
          <a:xfrm>
            <a:off x="1658620" y="2209165"/>
            <a:ext cx="6269990" cy="8640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TextBox 6"/>
          <p:cNvSpPr txBox="1"/>
          <p:nvPr/>
        </p:nvSpPr>
        <p:spPr>
          <a:xfrm>
            <a:off x="1670340" y="2277654"/>
            <a:ext cx="6270084" cy="337185"/>
          </a:xfrm>
          <a:prstGeom prst="rect">
            <a:avLst/>
          </a:prstGeom>
          <a:noFill/>
        </p:spPr>
        <p:txBody>
          <a:bodyPr wrap="square" rtlCol="0">
            <a:spAutoFit/>
          </a:bodyPr>
          <a:lstStyle/>
          <a:p>
            <a:r>
              <a:rPr lang="zh-CN" altLang="en-US" sz="1600" dirty="0" smtClean="0">
                <a:solidFill>
                  <a:schemeClr val="tx1">
                    <a:lumMod val="75000"/>
                    <a:lumOff val="25000"/>
                  </a:schemeClr>
                </a:solidFill>
              </a:rPr>
              <a:t>刘 鹏    张 燕       总主编</a:t>
            </a:r>
            <a:endParaRPr lang="zh-CN" altLang="en-US" sz="1600" dirty="0">
              <a:solidFill>
                <a:schemeClr val="tx1">
                  <a:lumMod val="75000"/>
                  <a:lumOff val="25000"/>
                </a:schemeClr>
              </a:solidFill>
            </a:endParaRPr>
          </a:p>
        </p:txBody>
      </p:sp>
      <p:sp>
        <p:nvSpPr>
          <p:cNvPr id="26" name="TextBox 6"/>
          <p:cNvSpPr txBox="1"/>
          <p:nvPr/>
        </p:nvSpPr>
        <p:spPr>
          <a:xfrm>
            <a:off x="1670340" y="2614925"/>
            <a:ext cx="6270084" cy="337185"/>
          </a:xfrm>
          <a:prstGeom prst="rect">
            <a:avLst/>
          </a:prstGeom>
          <a:noFill/>
        </p:spPr>
        <p:txBody>
          <a:bodyPr wrap="square" rtlCol="0">
            <a:spAutoFit/>
          </a:bodyPr>
          <a:lstStyle/>
          <a:p>
            <a:r>
              <a:rPr lang="zh-CN" altLang="en-US" sz="1600" dirty="0" smtClean="0">
                <a:solidFill>
                  <a:schemeClr val="tx1">
                    <a:lumMod val="75000"/>
                    <a:lumOff val="25000"/>
                  </a:schemeClr>
                </a:solidFill>
              </a:rPr>
              <a:t>刘 鹏     </a:t>
            </a:r>
            <a:r>
              <a:rPr lang="zh-CN" altLang="en-US" sz="1600" dirty="0">
                <a:solidFill>
                  <a:schemeClr val="tx1">
                    <a:lumMod val="75000"/>
                    <a:lumOff val="25000"/>
                  </a:schemeClr>
                </a:solidFill>
              </a:rPr>
              <a:t>主编                          </a:t>
            </a:r>
            <a:r>
              <a:rPr lang="zh-CN" altLang="en-US" sz="1600" dirty="0" smtClean="0">
                <a:solidFill>
                  <a:schemeClr val="tx1">
                    <a:lumMod val="75000"/>
                    <a:lumOff val="25000"/>
                  </a:schemeClr>
                </a:solidFill>
              </a:rPr>
              <a:t>  </a:t>
            </a:r>
            <a:endParaRPr lang="zh-CN" altLang="en-US" sz="1600" dirty="0">
              <a:solidFill>
                <a:schemeClr val="tx1">
                  <a:lumMod val="75000"/>
                  <a:lumOff val="25000"/>
                </a:schemeClr>
              </a:solidFill>
            </a:endParaRPr>
          </a:p>
        </p:txBody>
      </p:sp>
      <p:sp>
        <p:nvSpPr>
          <p:cNvPr id="27" name="Freeform 25"/>
          <p:cNvSpPr>
            <a:spLocks noEditPoints="1"/>
          </p:cNvSpPr>
          <p:nvPr/>
        </p:nvSpPr>
        <p:spPr bwMode="auto">
          <a:xfrm>
            <a:off x="3106564" y="2386552"/>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5"/>
          <p:cNvSpPr>
            <a:spLocks noEditPoints="1"/>
          </p:cNvSpPr>
          <p:nvPr/>
        </p:nvSpPr>
        <p:spPr bwMode="auto">
          <a:xfrm>
            <a:off x="2340210" y="2723617"/>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6380" y="105410"/>
            <a:ext cx="4691380" cy="414020"/>
          </a:xfrm>
          <a:prstGeom prst="rect">
            <a:avLst/>
          </a:prstGeom>
          <a:noFill/>
        </p:spPr>
        <p:txBody>
          <a:bodyPr wrap="square" rtlCol="0">
            <a:spAutoFit/>
          </a:bodyPr>
          <a:lstStyle/>
          <a:p>
            <a:r>
              <a:rPr sz="2100" b="1" spc="225" dirty="0">
                <a:solidFill>
                  <a:prstClr val="white"/>
                </a:solidFill>
              </a:rPr>
              <a:t>5.3 数据安全管理与质量管理体系</a:t>
            </a:r>
            <a:endParaRPr sz="2100" b="1" spc="225" dirty="0">
              <a:solidFill>
                <a:prstClr val="white"/>
              </a:solidFill>
            </a:endParaRPr>
          </a:p>
        </p:txBody>
      </p:sp>
      <p:sp>
        <p:nvSpPr>
          <p:cNvPr id="5" name="TextBox 4"/>
          <p:cNvSpPr txBox="1"/>
          <p:nvPr/>
        </p:nvSpPr>
        <p:spPr>
          <a:xfrm>
            <a:off x="6523891" y="255004"/>
            <a:ext cx="3006969" cy="300355"/>
          </a:xfrm>
          <a:prstGeom prst="rect">
            <a:avLst/>
          </a:prstGeom>
          <a:noFill/>
        </p:spPr>
        <p:txBody>
          <a:bodyPr wrap="square" rtlCol="0">
            <a:spAutoFit/>
          </a:bodyPr>
          <a:lstStyle/>
          <a:p>
            <a:r>
              <a:rPr lang="zh-CN" altLang="en-US" sz="1355" dirty="0">
                <a:solidFill>
                  <a:prstClr val="white"/>
                </a:solidFill>
              </a:rPr>
              <a:t>  </a:t>
            </a:r>
            <a:r>
              <a:rPr lang="zh-CN" altLang="en-US" sz="1355" dirty="0" smtClean="0">
                <a:solidFill>
                  <a:prstClr val="white"/>
                </a:solidFill>
              </a:rPr>
              <a:t>第五章  数据标注管理</a:t>
            </a:r>
            <a:endParaRPr lang="zh-CN" altLang="en-US" sz="1355" dirty="0" smtClean="0">
              <a:solidFill>
                <a:prstClr val="white"/>
              </a:solidFill>
            </a:endParaRPr>
          </a:p>
        </p:txBody>
      </p:sp>
      <p:sp>
        <p:nvSpPr>
          <p:cNvPr id="6" name="文本占位符 5"/>
          <p:cNvSpPr>
            <a:spLocks noGrp="1"/>
          </p:cNvSpPr>
          <p:nvPr>
            <p:ph type="body" sz="quarter" idx="13"/>
          </p:nvPr>
        </p:nvSpPr>
        <p:spPr>
          <a:xfrm>
            <a:off x="392113" y="948743"/>
            <a:ext cx="7200000" cy="540000"/>
          </a:xfrm>
        </p:spPr>
        <p:txBody>
          <a:bodyPr>
            <a:normAutofit lnSpcReduction="10000"/>
          </a:bodyPr>
          <a:p>
            <a:pPr>
              <a:lnSpc>
                <a:spcPct val="150000"/>
              </a:lnSpc>
            </a:pPr>
            <a:r>
              <a:rPr lang="zh-CN" altLang="en-US" sz="2000" dirty="0"/>
              <a:t>5.3.3 溯源体系建设</a:t>
            </a:r>
            <a:endParaRPr lang="zh-CN" altLang="en-US" sz="2000" dirty="0"/>
          </a:p>
        </p:txBody>
      </p:sp>
      <p:sp>
        <p:nvSpPr>
          <p:cNvPr id="9" name="文本框 8"/>
          <p:cNvSpPr txBox="1"/>
          <p:nvPr/>
        </p:nvSpPr>
        <p:spPr>
          <a:xfrm>
            <a:off x="972185" y="1808480"/>
            <a:ext cx="7200000" cy="3412490"/>
          </a:xfrm>
          <a:prstGeom prst="rect">
            <a:avLst/>
          </a:prstGeom>
          <a:noFill/>
        </p:spPr>
        <p:txBody>
          <a:bodyPr wrap="square" rtlCol="0">
            <a:spAutoFit/>
          </a:bodyPr>
          <a:p>
            <a:pPr>
              <a:lnSpc>
                <a:spcPct val="120000"/>
              </a:lnSpc>
              <a:spcBef>
                <a:spcPts val="0"/>
              </a:spcBef>
              <a:spcAft>
                <a:spcPts val="0"/>
              </a:spcAft>
            </a:pPr>
            <a:r>
              <a:rPr lang="en-US" altLang="zh-CN">
                <a:solidFill>
                  <a:schemeClr val="tx1">
                    <a:lumMod val="75000"/>
                    <a:lumOff val="25000"/>
                  </a:schemeClr>
                </a:solidFill>
              </a:rPr>
              <a:t>        </a:t>
            </a:r>
            <a:r>
              <a:rPr lang="zh-CN" altLang="en-US">
                <a:solidFill>
                  <a:schemeClr val="tx1">
                    <a:lumMod val="75000"/>
                    <a:lumOff val="25000"/>
                  </a:schemeClr>
                </a:solidFill>
              </a:rPr>
              <a:t>溯源体系需要对数据从预处理阶段到最终交付期间所有经手的办公人员都进行记录。当发生数据泄漏后，可以清楚的了解到哪些办公人员接触过该数据，并负责哪些环节，这样可以快速锁定调查范围，追查数据泄漏源以及追究责任。</a:t>
            </a:r>
            <a:endParaRPr lang="zh-CN" altLang="en-US">
              <a:solidFill>
                <a:schemeClr val="tx1">
                  <a:lumMod val="75000"/>
                  <a:lumOff val="25000"/>
                </a:schemeClr>
              </a:solidFill>
            </a:endParaRPr>
          </a:p>
          <a:p>
            <a:pPr>
              <a:lnSpc>
                <a:spcPct val="120000"/>
              </a:lnSpc>
              <a:spcBef>
                <a:spcPts val="0"/>
              </a:spcBef>
              <a:spcAft>
                <a:spcPts val="0"/>
              </a:spcAft>
            </a:pPr>
            <a:r>
              <a:rPr lang="zh-CN" altLang="en-US">
                <a:solidFill>
                  <a:schemeClr val="tx1">
                    <a:lumMod val="75000"/>
                    <a:lumOff val="25000"/>
                  </a:schemeClr>
                </a:solidFill>
              </a:rPr>
              <a:t>        为了更好建设溯源体系，可以使用智能水印技术对数据标注每个环节进行记录。智能水印是通过算法进行制作并在数据上进行记录，只有在特定算法下才能够识别，肉眼无法察觉。通过智能水印技术可以将数据加工阶段各环节责任人在数据中进行记录，当发生数据泄漏问题后，可以根据智能水印，直接找到泄漏环节与责任人，快速锁定调查范围。</a:t>
            </a:r>
            <a:endParaRPr lang="zh-CN" altLang="en-US">
              <a:solidFill>
                <a:schemeClr val="tx1">
                  <a:lumMod val="75000"/>
                  <a:lumOff val="25000"/>
                </a:schemeClr>
              </a:solidFill>
            </a:endParaRPr>
          </a:p>
        </p:txBody>
      </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6380" y="105410"/>
            <a:ext cx="4691380" cy="414020"/>
          </a:xfrm>
          <a:prstGeom prst="rect">
            <a:avLst/>
          </a:prstGeom>
          <a:noFill/>
        </p:spPr>
        <p:txBody>
          <a:bodyPr wrap="square" rtlCol="0">
            <a:spAutoFit/>
          </a:bodyPr>
          <a:lstStyle/>
          <a:p>
            <a:r>
              <a:rPr sz="2100" b="1" spc="225" dirty="0">
                <a:solidFill>
                  <a:prstClr val="white"/>
                </a:solidFill>
              </a:rPr>
              <a:t>5.3 数据安全管理与质量管理体系</a:t>
            </a:r>
            <a:endParaRPr sz="2100" b="1" spc="225" dirty="0">
              <a:solidFill>
                <a:prstClr val="white"/>
              </a:solidFill>
            </a:endParaRPr>
          </a:p>
        </p:txBody>
      </p:sp>
      <p:sp>
        <p:nvSpPr>
          <p:cNvPr id="5" name="TextBox 4"/>
          <p:cNvSpPr txBox="1"/>
          <p:nvPr/>
        </p:nvSpPr>
        <p:spPr>
          <a:xfrm>
            <a:off x="6523891" y="255004"/>
            <a:ext cx="3006969" cy="300355"/>
          </a:xfrm>
          <a:prstGeom prst="rect">
            <a:avLst/>
          </a:prstGeom>
          <a:noFill/>
        </p:spPr>
        <p:txBody>
          <a:bodyPr wrap="square" rtlCol="0">
            <a:spAutoFit/>
          </a:bodyPr>
          <a:lstStyle/>
          <a:p>
            <a:r>
              <a:rPr lang="zh-CN" altLang="en-US" sz="1355" dirty="0">
                <a:solidFill>
                  <a:prstClr val="white"/>
                </a:solidFill>
              </a:rPr>
              <a:t>  </a:t>
            </a:r>
            <a:r>
              <a:rPr lang="zh-CN" altLang="en-US" sz="1355" dirty="0" smtClean="0">
                <a:solidFill>
                  <a:prstClr val="white"/>
                </a:solidFill>
              </a:rPr>
              <a:t>第五章  数据标注管理</a:t>
            </a:r>
            <a:endParaRPr lang="zh-CN" altLang="en-US" sz="1355" dirty="0" smtClean="0">
              <a:solidFill>
                <a:prstClr val="white"/>
              </a:solidFill>
            </a:endParaRPr>
          </a:p>
        </p:txBody>
      </p:sp>
      <p:sp>
        <p:nvSpPr>
          <p:cNvPr id="6" name="文本占位符 5"/>
          <p:cNvSpPr>
            <a:spLocks noGrp="1"/>
          </p:cNvSpPr>
          <p:nvPr>
            <p:ph type="body" sz="quarter" idx="13"/>
          </p:nvPr>
        </p:nvSpPr>
        <p:spPr>
          <a:xfrm>
            <a:off x="392113" y="948743"/>
            <a:ext cx="7200000" cy="540000"/>
          </a:xfrm>
        </p:spPr>
        <p:txBody>
          <a:bodyPr>
            <a:normAutofit lnSpcReduction="10000"/>
          </a:bodyPr>
          <a:p>
            <a:pPr>
              <a:lnSpc>
                <a:spcPct val="150000"/>
              </a:lnSpc>
            </a:pPr>
            <a:r>
              <a:rPr lang="zh-CN" altLang="en-US" sz="2000" dirty="0"/>
              <a:t>5.3.4 质量管理体系建设</a:t>
            </a:r>
            <a:endParaRPr lang="zh-CN" altLang="en-US" sz="2000" dirty="0"/>
          </a:p>
        </p:txBody>
      </p:sp>
      <p:graphicFrame>
        <p:nvGraphicFramePr>
          <p:cNvPr id="2" name="对象 1"/>
          <p:cNvGraphicFramePr/>
          <p:nvPr/>
        </p:nvGraphicFramePr>
        <p:xfrm>
          <a:off x="4456113" y="728940"/>
          <a:ext cx="3957955" cy="5400040"/>
        </p:xfrm>
        <a:graphic>
          <a:graphicData uri="http://schemas.openxmlformats.org/presentationml/2006/ole">
            <mc:AlternateContent xmlns:mc="http://schemas.openxmlformats.org/markup-compatibility/2006">
              <mc:Choice xmlns:v="urn:schemas-microsoft-com:vml" Requires="v">
                <p:oleObj spid="_x0000_s3" name="" r:id="rId1" imgW="2448560" imgH="5400675" progId="Word.Document.8">
                  <p:embed/>
                </p:oleObj>
              </mc:Choice>
              <mc:Fallback>
                <p:oleObj name="" r:id="rId1" imgW="2448560" imgH="5400675" progId="Word.Document.8">
                  <p:embed/>
                  <p:pic>
                    <p:nvPicPr>
                      <p:cNvPr id="0" name="图片 2"/>
                      <p:cNvPicPr/>
                      <p:nvPr/>
                    </p:nvPicPr>
                    <p:blipFill>
                      <a:blip r:embed="rId2"/>
                      <a:srcRect b="12410"/>
                      <a:stretch>
                        <a:fillRect/>
                      </a:stretch>
                    </p:blipFill>
                    <p:spPr>
                      <a:xfrm>
                        <a:off x="4456113" y="728940"/>
                        <a:ext cx="3957955" cy="5400040"/>
                      </a:xfrm>
                      <a:prstGeom prst="rect">
                        <a:avLst/>
                      </a:prstGeom>
                    </p:spPr>
                  </p:pic>
                </p:oleObj>
              </mc:Fallback>
            </mc:AlternateContent>
          </a:graphicData>
        </a:graphic>
      </p:graphicFrame>
      <p:sp>
        <p:nvSpPr>
          <p:cNvPr id="9" name="文本框 8"/>
          <p:cNvSpPr txBox="1"/>
          <p:nvPr/>
        </p:nvSpPr>
        <p:spPr>
          <a:xfrm>
            <a:off x="791845" y="1919605"/>
            <a:ext cx="3600000" cy="2416175"/>
          </a:xfrm>
          <a:prstGeom prst="rect">
            <a:avLst/>
          </a:prstGeom>
          <a:noFill/>
        </p:spPr>
        <p:txBody>
          <a:bodyPr wrap="square" rtlCol="0">
            <a:spAutoFit/>
          </a:bodyPr>
          <a:p>
            <a:pPr>
              <a:lnSpc>
                <a:spcPct val="120000"/>
              </a:lnSpc>
              <a:spcBef>
                <a:spcPts val="0"/>
              </a:spcBef>
              <a:spcAft>
                <a:spcPts val="0"/>
              </a:spcAft>
            </a:pPr>
            <a:r>
              <a:rPr lang="zh-CN" altLang="en-US">
                <a:solidFill>
                  <a:schemeClr val="tx1">
                    <a:lumMod val="75000"/>
                    <a:lumOff val="25000"/>
                  </a:schemeClr>
                </a:solidFill>
              </a:rPr>
              <a:t>整套质量管理体系采用了实时检验、全样检验、以及多重抽样检验，只有在三种检验方法均合格后，数据才能交付，如果标注出现不合格情况，都需要进行返工改正，通过此体系，能大大保证数据标注的质量。</a:t>
            </a:r>
            <a:endParaRPr lang="en-US" altLang="zh-CN">
              <a:solidFill>
                <a:schemeClr val="tx1">
                  <a:lumMod val="75000"/>
                  <a:lumOff val="25000"/>
                </a:schemeClr>
              </a:solidFill>
            </a:endParaRPr>
          </a:p>
        </p:txBody>
      </p: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73" name="组合 72"/>
          <p:cNvGrpSpPr/>
          <p:nvPr/>
        </p:nvGrpSpPr>
        <p:grpSpPr>
          <a:xfrm>
            <a:off x="690257" y="854039"/>
            <a:ext cx="7832784" cy="781050"/>
            <a:chOff x="2788580" y="1152524"/>
            <a:chExt cx="3730770" cy="781050"/>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4" name="文本框 14"/>
            <p:cNvSpPr txBox="1"/>
            <p:nvPr/>
          </p:nvSpPr>
          <p:spPr>
            <a:xfrm>
              <a:off x="3681577" y="1169836"/>
              <a:ext cx="1780836" cy="521970"/>
            </a:xfrm>
            <a:prstGeom prst="rect">
              <a:avLst/>
            </a:prstGeom>
            <a:noFill/>
          </p:spPr>
          <p:txBody>
            <a:bodyPr wrap="none" rtlCol="0">
              <a:spAutoFit/>
            </a:bodyPr>
            <a:lstStyle/>
            <a:p>
              <a:pPr algn="ctr"/>
              <a:r>
                <a:rPr lang="zh-CN" altLang="en-US" sz="2800" dirty="0" smtClean="0">
                  <a:solidFill>
                    <a:srgbClr val="FFC000"/>
                  </a:solidFill>
                </a:rPr>
                <a:t>第五章</a:t>
              </a:r>
              <a:r>
                <a:rPr lang="zh-CN" altLang="en-US" sz="2800" dirty="0">
                  <a:solidFill>
                    <a:srgbClr val="FFC000"/>
                  </a:solidFill>
                </a:rPr>
                <a:t>　</a:t>
              </a:r>
              <a:r>
                <a:rPr lang="zh-CN" altLang="en-US" sz="2800" dirty="0" smtClean="0">
                  <a:solidFill>
                    <a:srgbClr val="FFC000"/>
                  </a:solidFill>
                </a:rPr>
                <a:t>数据标注管理</a:t>
              </a:r>
              <a:endParaRPr lang="zh-CN" altLang="en-US" sz="2800" dirty="0" smtClean="0">
                <a:solidFill>
                  <a:srgbClr val="FFC000"/>
                </a:solidFill>
              </a:endParaRPr>
            </a:p>
          </p:txBody>
        </p:sp>
      </p:grpSp>
      <p:grpSp>
        <p:nvGrpSpPr>
          <p:cNvPr id="67" name="组合 66"/>
          <p:cNvGrpSpPr/>
          <p:nvPr/>
        </p:nvGrpSpPr>
        <p:grpSpPr>
          <a:xfrm>
            <a:off x="1754534" y="2160000"/>
            <a:ext cx="5693399" cy="414020"/>
            <a:chOff x="1807265" y="2462595"/>
            <a:chExt cx="5693399" cy="414020"/>
          </a:xfrm>
        </p:grpSpPr>
        <p:sp>
          <p:nvSpPr>
            <p:cNvPr id="47" name="圆角矩形 46"/>
            <p:cNvSpPr/>
            <p:nvPr/>
          </p:nvSpPr>
          <p:spPr>
            <a:xfrm>
              <a:off x="1807265" y="2478527"/>
              <a:ext cx="5693399" cy="394154"/>
            </a:xfrm>
            <a:prstGeom prst="roundRect">
              <a:avLst>
                <a:gd name="adj" fmla="val 20658"/>
              </a:avLst>
            </a:prstGeom>
            <a:solidFill>
              <a:schemeClr val="bg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8" name="矩形 47"/>
            <p:cNvSpPr/>
            <p:nvPr/>
          </p:nvSpPr>
          <p:spPr>
            <a:xfrm>
              <a:off x="1883286" y="2462595"/>
              <a:ext cx="3114675" cy="414020"/>
            </a:xfrm>
            <a:prstGeom prst="rect">
              <a:avLst/>
            </a:prstGeom>
          </p:spPr>
          <p:txBody>
            <a:bodyPr wrap="none">
              <a:spAutoFit/>
            </a:bodyPr>
            <a:lstStyle/>
            <a:p>
              <a:pPr algn="l"/>
              <a:r>
                <a:rPr lang="en-US" altLang="zh-CN" sz="2100" spc="225" dirty="0" smtClean="0">
                  <a:solidFill>
                    <a:schemeClr val="tx1">
                      <a:lumMod val="75000"/>
                      <a:lumOff val="25000"/>
                    </a:schemeClr>
                  </a:solidFill>
                </a:rPr>
                <a:t>5.1</a:t>
              </a:r>
              <a:r>
                <a:rPr lang="zh-CN" altLang="en-US" sz="2100" spc="225" dirty="0">
                  <a:solidFill>
                    <a:schemeClr val="tx1">
                      <a:lumMod val="75000"/>
                      <a:lumOff val="25000"/>
                    </a:schemeClr>
                  </a:solidFill>
                </a:rPr>
                <a:t> </a:t>
              </a:r>
              <a:r>
                <a:rPr lang="zh-CN" altLang="en-US" sz="2100" spc="225" dirty="0" smtClean="0">
                  <a:solidFill>
                    <a:schemeClr val="tx1">
                      <a:lumMod val="75000"/>
                      <a:lumOff val="25000"/>
                    </a:schemeClr>
                  </a:solidFill>
                </a:rPr>
                <a:t>数据标注工厂设计</a:t>
              </a:r>
              <a:endParaRPr lang="zh-CN" altLang="en-US" sz="2100" spc="225" dirty="0" smtClean="0">
                <a:solidFill>
                  <a:schemeClr val="tx1">
                    <a:lumMod val="75000"/>
                    <a:lumOff val="25000"/>
                  </a:schemeClr>
                </a:solidFill>
              </a:endParaRPr>
            </a:p>
          </p:txBody>
        </p:sp>
      </p:grpSp>
      <p:grpSp>
        <p:nvGrpSpPr>
          <p:cNvPr id="68" name="组合 67"/>
          <p:cNvGrpSpPr/>
          <p:nvPr/>
        </p:nvGrpSpPr>
        <p:grpSpPr>
          <a:xfrm>
            <a:off x="1754534" y="2700000"/>
            <a:ext cx="5693399" cy="424800"/>
            <a:chOff x="1807265" y="2935089"/>
            <a:chExt cx="5693399" cy="424800"/>
          </a:xfrm>
        </p:grpSpPr>
        <p:sp>
          <p:nvSpPr>
            <p:cNvPr id="49"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0" name="矩形 49"/>
            <p:cNvSpPr/>
            <p:nvPr/>
          </p:nvSpPr>
          <p:spPr>
            <a:xfrm>
              <a:off x="1881814" y="2945869"/>
              <a:ext cx="3114675" cy="414020"/>
            </a:xfrm>
            <a:prstGeom prst="rect">
              <a:avLst/>
            </a:prstGeom>
          </p:spPr>
          <p:txBody>
            <a:bodyPr wrap="none">
              <a:spAutoFit/>
            </a:bodyPr>
            <a:lstStyle/>
            <a:p>
              <a:pPr algn="l"/>
              <a:r>
                <a:rPr lang="en-US" altLang="zh-CN" sz="2100" spc="225" dirty="0" smtClean="0">
                  <a:solidFill>
                    <a:schemeClr val="tx1">
                      <a:lumMod val="75000"/>
                      <a:lumOff val="25000"/>
                    </a:schemeClr>
                  </a:solidFill>
                </a:rPr>
                <a:t>5.2</a:t>
              </a:r>
              <a:r>
                <a:rPr lang="zh-CN" altLang="en-US" sz="2100" spc="225" dirty="0">
                  <a:solidFill>
                    <a:schemeClr val="tx1">
                      <a:lumMod val="75000"/>
                      <a:lumOff val="25000"/>
                    </a:schemeClr>
                  </a:solidFill>
                </a:rPr>
                <a:t> </a:t>
              </a:r>
              <a:r>
                <a:rPr lang="zh-CN" altLang="en-US" sz="2100" spc="225" dirty="0" smtClean="0">
                  <a:solidFill>
                    <a:schemeClr val="tx1">
                      <a:lumMod val="75000"/>
                      <a:lumOff val="25000"/>
                    </a:schemeClr>
                  </a:solidFill>
                </a:rPr>
                <a:t>数据标注管理架构</a:t>
              </a:r>
              <a:endParaRPr lang="zh-CN" altLang="en-US" sz="2100" spc="225" dirty="0" smtClean="0">
                <a:solidFill>
                  <a:schemeClr val="tx1">
                    <a:lumMod val="75000"/>
                    <a:lumOff val="25000"/>
                  </a:schemeClr>
                </a:solidFill>
              </a:endParaRPr>
            </a:p>
          </p:txBody>
        </p:sp>
      </p:grpSp>
      <p:grpSp>
        <p:nvGrpSpPr>
          <p:cNvPr id="69" name="组合 68"/>
          <p:cNvGrpSpPr/>
          <p:nvPr/>
        </p:nvGrpSpPr>
        <p:grpSpPr>
          <a:xfrm>
            <a:off x="1754534" y="3231745"/>
            <a:ext cx="5693399" cy="424800"/>
            <a:chOff x="1807265" y="3400693"/>
            <a:chExt cx="5693399" cy="424800"/>
          </a:xfrm>
        </p:grpSpPr>
        <p:sp>
          <p:nvSpPr>
            <p:cNvPr id="51" name="圆角矩形 50"/>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2" name="矩形 51"/>
            <p:cNvSpPr/>
            <p:nvPr/>
          </p:nvSpPr>
          <p:spPr>
            <a:xfrm>
              <a:off x="1881814" y="3411473"/>
              <a:ext cx="4591050" cy="414020"/>
            </a:xfrm>
            <a:prstGeom prst="rect">
              <a:avLst/>
            </a:prstGeom>
          </p:spPr>
          <p:txBody>
            <a:bodyPr wrap="none">
              <a:spAutoFit/>
            </a:bodyPr>
            <a:lstStyle/>
            <a:p>
              <a:pPr algn="l"/>
              <a:r>
                <a:rPr lang="en-US" altLang="zh-CN" sz="2100" spc="225" dirty="0" smtClean="0">
                  <a:solidFill>
                    <a:schemeClr val="tx1">
                      <a:lumMod val="75000"/>
                      <a:lumOff val="25000"/>
                    </a:schemeClr>
                  </a:solidFill>
                </a:rPr>
                <a:t>5.3</a:t>
              </a:r>
              <a:r>
                <a:rPr lang="zh-CN" altLang="en-US" sz="2100" spc="225" dirty="0">
                  <a:solidFill>
                    <a:schemeClr val="tx1">
                      <a:lumMod val="75000"/>
                      <a:lumOff val="25000"/>
                    </a:schemeClr>
                  </a:solidFill>
                </a:rPr>
                <a:t> </a:t>
              </a:r>
              <a:r>
                <a:rPr lang="zh-CN" altLang="en-US" sz="2100" spc="225" dirty="0" smtClean="0">
                  <a:solidFill>
                    <a:schemeClr val="tx1">
                      <a:lumMod val="75000"/>
                      <a:lumOff val="25000"/>
                    </a:schemeClr>
                  </a:solidFill>
                </a:rPr>
                <a:t>数据安全管理与质量管理体系</a:t>
              </a:r>
              <a:endParaRPr lang="zh-CN" altLang="en-US" sz="2100" spc="225" dirty="0" smtClean="0">
                <a:solidFill>
                  <a:schemeClr val="tx1">
                    <a:lumMod val="75000"/>
                    <a:lumOff val="25000"/>
                  </a:schemeClr>
                </a:solidFill>
              </a:endParaRPr>
            </a:p>
          </p:txBody>
        </p:sp>
      </p:grpSp>
      <p:grpSp>
        <p:nvGrpSpPr>
          <p:cNvPr id="70" name="组合 69"/>
          <p:cNvGrpSpPr/>
          <p:nvPr/>
        </p:nvGrpSpPr>
        <p:grpSpPr>
          <a:xfrm>
            <a:off x="1754534" y="4320000"/>
            <a:ext cx="5693399" cy="424801"/>
            <a:chOff x="1807265" y="3866296"/>
            <a:chExt cx="5693399" cy="424801"/>
          </a:xfrm>
        </p:grpSpPr>
        <p:sp>
          <p:nvSpPr>
            <p:cNvPr id="53" name="圆角矩形 52"/>
            <p:cNvSpPr/>
            <p:nvPr/>
          </p:nvSpPr>
          <p:spPr>
            <a:xfrm>
              <a:off x="1807265" y="386629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4" name="矩形 53"/>
            <p:cNvSpPr/>
            <p:nvPr/>
          </p:nvSpPr>
          <p:spPr>
            <a:xfrm>
              <a:off x="1881814" y="3877077"/>
              <a:ext cx="3114675" cy="414020"/>
            </a:xfrm>
            <a:prstGeom prst="rect">
              <a:avLst/>
            </a:prstGeom>
          </p:spPr>
          <p:txBody>
            <a:bodyPr wrap="none">
              <a:spAutoFit/>
            </a:bodyPr>
            <a:lstStyle/>
            <a:p>
              <a:pPr algn="l"/>
              <a:r>
                <a:rPr lang="en-US" altLang="zh-CN" sz="2100" spc="225" dirty="0" smtClean="0">
                  <a:solidFill>
                    <a:schemeClr val="tx1">
                      <a:lumMod val="75000"/>
                      <a:lumOff val="25000"/>
                    </a:schemeClr>
                  </a:solidFill>
                </a:rPr>
                <a:t>5.5</a:t>
              </a:r>
              <a:r>
                <a:rPr lang="zh-CN" altLang="en-US" sz="2100" spc="225" dirty="0">
                  <a:solidFill>
                    <a:schemeClr val="tx1">
                      <a:lumMod val="75000"/>
                      <a:lumOff val="25000"/>
                    </a:schemeClr>
                  </a:solidFill>
                </a:rPr>
                <a:t> 数据标注订单管理</a:t>
              </a:r>
              <a:endParaRPr lang="zh-CN" altLang="en-US" sz="2100" spc="225" dirty="0">
                <a:solidFill>
                  <a:schemeClr val="tx1">
                    <a:lumMod val="75000"/>
                    <a:lumOff val="25000"/>
                  </a:schemeClr>
                </a:solidFill>
              </a:endParaRPr>
            </a:p>
          </p:txBody>
        </p:sp>
      </p:grpSp>
      <p:sp>
        <p:nvSpPr>
          <p:cNvPr id="32" name="矩形 31"/>
          <p:cNvSpPr/>
          <p:nvPr/>
        </p:nvSpPr>
        <p:spPr>
          <a:xfrm>
            <a:off x="-7143" y="-9147"/>
            <a:ext cx="9158090" cy="3821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5" name="矩形 34"/>
          <p:cNvSpPr/>
          <p:nvPr/>
        </p:nvSpPr>
        <p:spPr>
          <a:xfrm>
            <a:off x="-6985" y="6111240"/>
            <a:ext cx="9144000" cy="55816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矩形 44"/>
          <p:cNvSpPr/>
          <p:nvPr/>
        </p:nvSpPr>
        <p:spPr>
          <a:xfrm>
            <a:off x="7929" y="38314"/>
            <a:ext cx="2435282" cy="300082"/>
          </a:xfrm>
          <a:prstGeom prst="rect">
            <a:avLst/>
          </a:prstGeom>
        </p:spPr>
        <p:txBody>
          <a:bodyPr wrap="none">
            <a:spAutoFit/>
          </a:bodyPr>
          <a:lstStyle/>
          <a:p>
            <a:r>
              <a:rPr lang="zh-CN" altLang="en-US" sz="1350" dirty="0" smtClean="0">
                <a:solidFill>
                  <a:prstClr val="white"/>
                </a:solidFill>
              </a:rPr>
              <a:t>大数据应用人才培养系列教材</a:t>
            </a:r>
            <a:endParaRPr lang="zh-CN" altLang="en-US" sz="1350" dirty="0">
              <a:solidFill>
                <a:prstClr val="white"/>
              </a:solidFill>
            </a:endParaRPr>
          </a:p>
        </p:txBody>
      </p:sp>
      <p:grpSp>
        <p:nvGrpSpPr>
          <p:cNvPr id="33" name="组合 32"/>
          <p:cNvGrpSpPr/>
          <p:nvPr/>
        </p:nvGrpSpPr>
        <p:grpSpPr>
          <a:xfrm>
            <a:off x="1770454" y="4860000"/>
            <a:ext cx="5693399" cy="424800"/>
            <a:chOff x="1807265" y="3400693"/>
            <a:chExt cx="5693399" cy="424800"/>
          </a:xfrm>
        </p:grpSpPr>
        <p:sp>
          <p:nvSpPr>
            <p:cNvPr id="34" name="圆角矩形 33"/>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8" name="矩形 37"/>
            <p:cNvSpPr/>
            <p:nvPr/>
          </p:nvSpPr>
          <p:spPr>
            <a:xfrm>
              <a:off x="1881814" y="3411473"/>
              <a:ext cx="3705225" cy="414020"/>
            </a:xfrm>
            <a:prstGeom prst="rect">
              <a:avLst/>
            </a:prstGeom>
          </p:spPr>
          <p:txBody>
            <a:bodyPr wrap="none">
              <a:spAutoFit/>
            </a:bodyPr>
            <a:lstStyle/>
            <a:p>
              <a:pPr algn="l"/>
              <a:r>
                <a:rPr lang="en-US" altLang="zh-CN" sz="2100" spc="225" dirty="0" smtClean="0">
                  <a:solidFill>
                    <a:schemeClr val="tx1">
                      <a:lumMod val="75000"/>
                      <a:lumOff val="25000"/>
                    </a:schemeClr>
                  </a:solidFill>
                </a:rPr>
                <a:t>5.6</a:t>
              </a:r>
              <a:r>
                <a:rPr lang="zh-CN" altLang="en-US" sz="2100" spc="225" dirty="0">
                  <a:solidFill>
                    <a:schemeClr val="tx1">
                      <a:lumMod val="75000"/>
                      <a:lumOff val="25000"/>
                    </a:schemeClr>
                  </a:solidFill>
                </a:rPr>
                <a:t> 数据标注客户关系管理</a:t>
              </a:r>
              <a:endParaRPr lang="zh-CN" altLang="en-US" sz="2100" spc="225" dirty="0">
                <a:solidFill>
                  <a:schemeClr val="tx1">
                    <a:lumMod val="75000"/>
                    <a:lumOff val="25000"/>
                  </a:schemeClr>
                </a:solidFill>
              </a:endParaRPr>
            </a:p>
          </p:txBody>
        </p:sp>
      </p:grpSp>
      <p:grpSp>
        <p:nvGrpSpPr>
          <p:cNvPr id="39" name="组合 38"/>
          <p:cNvGrpSpPr/>
          <p:nvPr/>
        </p:nvGrpSpPr>
        <p:grpSpPr>
          <a:xfrm>
            <a:off x="1770454" y="5400000"/>
            <a:ext cx="5693399" cy="424801"/>
            <a:chOff x="1807265" y="3866296"/>
            <a:chExt cx="5693399" cy="424801"/>
          </a:xfrm>
        </p:grpSpPr>
        <p:sp>
          <p:nvSpPr>
            <p:cNvPr id="43" name="圆角矩形 42"/>
            <p:cNvSpPr/>
            <p:nvPr/>
          </p:nvSpPr>
          <p:spPr>
            <a:xfrm>
              <a:off x="1807265" y="386629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4" name="矩形 43"/>
            <p:cNvSpPr/>
            <p:nvPr/>
          </p:nvSpPr>
          <p:spPr>
            <a:xfrm>
              <a:off x="1881814" y="3877077"/>
              <a:ext cx="2228850" cy="414020"/>
            </a:xfrm>
            <a:prstGeom prst="rect">
              <a:avLst/>
            </a:prstGeom>
          </p:spPr>
          <p:txBody>
            <a:bodyPr wrap="none">
              <a:spAutoFit/>
            </a:bodyPr>
            <a:lstStyle/>
            <a:p>
              <a:pPr algn="l"/>
              <a:r>
                <a:rPr lang="en-US" altLang="zh-CN" sz="2100" spc="225" dirty="0" smtClean="0">
                  <a:solidFill>
                    <a:schemeClr val="tx1">
                      <a:lumMod val="75000"/>
                      <a:lumOff val="25000"/>
                    </a:schemeClr>
                  </a:solidFill>
                </a:rPr>
                <a:t>5.7</a:t>
              </a:r>
              <a:r>
                <a:rPr lang="zh-CN" altLang="en-US" sz="2100" spc="225" dirty="0">
                  <a:solidFill>
                    <a:schemeClr val="tx1">
                      <a:lumMod val="75000"/>
                      <a:lumOff val="25000"/>
                    </a:schemeClr>
                  </a:solidFill>
                </a:rPr>
                <a:t> 作业与练习</a:t>
              </a:r>
              <a:endParaRPr lang="zh-CN" altLang="en-US" sz="2100" spc="225" dirty="0">
                <a:solidFill>
                  <a:schemeClr val="tx1">
                    <a:lumMod val="75000"/>
                    <a:lumOff val="25000"/>
                  </a:schemeClr>
                </a:solidFill>
              </a:endParaRPr>
            </a:p>
          </p:txBody>
        </p:sp>
      </p:grpSp>
      <p:grpSp>
        <p:nvGrpSpPr>
          <p:cNvPr id="46" name="组合 45"/>
          <p:cNvGrpSpPr/>
          <p:nvPr/>
        </p:nvGrpSpPr>
        <p:grpSpPr>
          <a:xfrm>
            <a:off x="1743158" y="3780000"/>
            <a:ext cx="5693399" cy="424800"/>
            <a:chOff x="1807265" y="3400693"/>
            <a:chExt cx="5693399" cy="424800"/>
          </a:xfrm>
        </p:grpSpPr>
        <p:sp>
          <p:nvSpPr>
            <p:cNvPr id="55" name="圆角矩形 54"/>
            <p:cNvSpPr/>
            <p:nvPr/>
          </p:nvSpPr>
          <p:spPr>
            <a:xfrm>
              <a:off x="1807265" y="3400693"/>
              <a:ext cx="5693399" cy="394200"/>
            </a:xfrm>
            <a:prstGeom prst="roundRect">
              <a:avLst>
                <a:gd name="adj" fmla="val 20658"/>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accent1">
                    <a:lumMod val="75000"/>
                  </a:schemeClr>
                </a:solidFill>
              </a:endParaRPr>
            </a:p>
          </p:txBody>
        </p:sp>
        <p:sp>
          <p:nvSpPr>
            <p:cNvPr id="56" name="矩形 55"/>
            <p:cNvSpPr/>
            <p:nvPr/>
          </p:nvSpPr>
          <p:spPr>
            <a:xfrm>
              <a:off x="1881814" y="3411473"/>
              <a:ext cx="3114675" cy="414020"/>
            </a:xfrm>
            <a:prstGeom prst="rect">
              <a:avLst/>
            </a:prstGeom>
          </p:spPr>
          <p:txBody>
            <a:bodyPr wrap="none">
              <a:spAutoFit/>
            </a:bodyPr>
            <a:lstStyle/>
            <a:p>
              <a:pPr algn="l"/>
              <a:r>
                <a:rPr lang="en-US" altLang="zh-CN" sz="2100" spc="225" dirty="0" smtClean="0">
                  <a:solidFill>
                    <a:schemeClr val="bg1"/>
                  </a:solidFill>
                </a:rPr>
                <a:t>5.4</a:t>
              </a:r>
              <a:r>
                <a:rPr lang="zh-CN" altLang="en-US" sz="2100" spc="225" dirty="0">
                  <a:solidFill>
                    <a:schemeClr val="bg1"/>
                  </a:solidFill>
                </a:rPr>
                <a:t> </a:t>
              </a:r>
              <a:r>
                <a:rPr sz="2100" spc="225" dirty="0">
                  <a:solidFill>
                    <a:schemeClr val="bg1"/>
                  </a:solidFill>
                </a:rPr>
                <a:t>数据标注项目评估</a:t>
              </a:r>
              <a:endParaRPr sz="2100" spc="225" dirty="0">
                <a:solidFill>
                  <a:schemeClr val="bg1"/>
                </a:solidFill>
              </a:endParaRPr>
            </a:p>
          </p:txBody>
        </p:sp>
      </p:grpSp>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6185" y="105507"/>
            <a:ext cx="3578469" cy="414020"/>
          </a:xfrm>
          <a:prstGeom prst="rect">
            <a:avLst/>
          </a:prstGeom>
          <a:noFill/>
        </p:spPr>
        <p:txBody>
          <a:bodyPr wrap="square" rtlCol="0">
            <a:spAutoFit/>
          </a:bodyPr>
          <a:lstStyle/>
          <a:p>
            <a:r>
              <a:rPr sz="2100" b="1" spc="225" dirty="0">
                <a:solidFill>
                  <a:prstClr val="white"/>
                </a:solidFill>
              </a:rPr>
              <a:t>5.4 数据标注项目评估</a:t>
            </a:r>
            <a:endParaRPr sz="2100" b="1" spc="225" dirty="0">
              <a:solidFill>
                <a:prstClr val="white"/>
              </a:solidFill>
            </a:endParaRPr>
          </a:p>
        </p:txBody>
      </p:sp>
      <p:sp>
        <p:nvSpPr>
          <p:cNvPr id="5" name="TextBox 4"/>
          <p:cNvSpPr txBox="1"/>
          <p:nvPr/>
        </p:nvSpPr>
        <p:spPr>
          <a:xfrm>
            <a:off x="6523891" y="255004"/>
            <a:ext cx="3006969" cy="300355"/>
          </a:xfrm>
          <a:prstGeom prst="rect">
            <a:avLst/>
          </a:prstGeom>
          <a:noFill/>
        </p:spPr>
        <p:txBody>
          <a:bodyPr wrap="square" rtlCol="0">
            <a:spAutoFit/>
          </a:bodyPr>
          <a:lstStyle/>
          <a:p>
            <a:r>
              <a:rPr lang="zh-CN" altLang="en-US" sz="1355" dirty="0">
                <a:solidFill>
                  <a:prstClr val="white"/>
                </a:solidFill>
              </a:rPr>
              <a:t>  </a:t>
            </a:r>
            <a:r>
              <a:rPr lang="zh-CN" altLang="en-US" sz="1355" dirty="0" smtClean="0">
                <a:solidFill>
                  <a:prstClr val="white"/>
                </a:solidFill>
              </a:rPr>
              <a:t>第五章  数据标注管理</a:t>
            </a:r>
            <a:endParaRPr lang="zh-CN" altLang="en-US" sz="1355" dirty="0" smtClean="0">
              <a:solidFill>
                <a:prstClr val="white"/>
              </a:solidFill>
            </a:endParaRPr>
          </a:p>
        </p:txBody>
      </p:sp>
      <p:graphicFrame>
        <p:nvGraphicFramePr>
          <p:cNvPr id="7" name="对象 6"/>
          <p:cNvGraphicFramePr/>
          <p:nvPr/>
        </p:nvGraphicFramePr>
        <p:xfrm>
          <a:off x="1922780" y="725170"/>
          <a:ext cx="4323715" cy="5407660"/>
        </p:xfrm>
        <a:graphic>
          <a:graphicData uri="http://schemas.openxmlformats.org/presentationml/2006/ole">
            <mc:AlternateContent xmlns:mc="http://schemas.openxmlformats.org/markup-compatibility/2006">
              <mc:Choice xmlns:v="urn:schemas-microsoft-com:vml" Requires="v">
                <p:oleObj spid="_x0000_s9" name="" r:id="rId1" imgW="2802890" imgH="5405755" progId="Word.Document.8">
                  <p:embed/>
                </p:oleObj>
              </mc:Choice>
              <mc:Fallback>
                <p:oleObj name="" r:id="rId1" imgW="2802890" imgH="5405755" progId="Word.Document.8">
                  <p:embed/>
                  <p:pic>
                    <p:nvPicPr>
                      <p:cNvPr id="0" name="图片 8"/>
                      <p:cNvPicPr/>
                      <p:nvPr/>
                    </p:nvPicPr>
                    <p:blipFill>
                      <a:blip r:embed="rId2"/>
                      <a:stretch>
                        <a:fillRect/>
                      </a:stretch>
                    </p:blipFill>
                    <p:spPr>
                      <a:xfrm>
                        <a:off x="1922780" y="725170"/>
                        <a:ext cx="4323715" cy="5407660"/>
                      </a:xfrm>
                      <a:prstGeom prst="rect">
                        <a:avLst/>
                      </a:prstGeom>
                    </p:spPr>
                  </p:pic>
                </p:oleObj>
              </mc:Fallback>
            </mc:AlternateContent>
          </a:graphicData>
        </a:graphic>
      </p:graphicFrame>
      <p:sp>
        <p:nvSpPr>
          <p:cNvPr id="10" name="文本框 9"/>
          <p:cNvSpPr txBox="1"/>
          <p:nvPr/>
        </p:nvSpPr>
        <p:spPr>
          <a:xfrm>
            <a:off x="4006850" y="822325"/>
            <a:ext cx="3600000" cy="2748280"/>
          </a:xfrm>
          <a:prstGeom prst="rect">
            <a:avLst/>
          </a:prstGeom>
          <a:noFill/>
        </p:spPr>
        <p:txBody>
          <a:bodyPr wrap="square" rtlCol="0">
            <a:spAutoFit/>
          </a:bodyPr>
          <a:p>
            <a:pPr>
              <a:lnSpc>
                <a:spcPct val="120000"/>
              </a:lnSpc>
              <a:spcBef>
                <a:spcPts val="0"/>
              </a:spcBef>
              <a:spcAft>
                <a:spcPts val="0"/>
              </a:spcAft>
            </a:pPr>
            <a:r>
              <a:rPr lang="zh-CN" altLang="en-US">
                <a:solidFill>
                  <a:schemeClr val="tx1">
                    <a:lumMod val="75000"/>
                    <a:lumOff val="25000"/>
                  </a:schemeClr>
                </a:solidFill>
              </a:rPr>
              <a:t>以图像标注为例，当接到数据标注项目后，需要先对项目的验收标准进行沟通确认，一般会先用10张图片进行标注，然后沟通验收标准。当验收标准确认后，需要选择5-10名熟练的标注员，每人进行10张左右的数据标注，按照验收标准进行质量检验并验收。</a:t>
            </a:r>
            <a:endParaRPr lang="zh-CN" altLang="en-US">
              <a:solidFill>
                <a:schemeClr val="tx1">
                  <a:lumMod val="75000"/>
                  <a:lumOff val="25000"/>
                </a:schemeClr>
              </a:solidFill>
            </a:endParaRPr>
          </a:p>
        </p:txBody>
      </p: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73" name="组合 72"/>
          <p:cNvGrpSpPr/>
          <p:nvPr/>
        </p:nvGrpSpPr>
        <p:grpSpPr>
          <a:xfrm>
            <a:off x="690257" y="854039"/>
            <a:ext cx="7832784" cy="781050"/>
            <a:chOff x="2788580" y="1152524"/>
            <a:chExt cx="3730770" cy="781050"/>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4" name="文本框 14"/>
            <p:cNvSpPr txBox="1"/>
            <p:nvPr/>
          </p:nvSpPr>
          <p:spPr>
            <a:xfrm>
              <a:off x="3681577" y="1169836"/>
              <a:ext cx="1780836" cy="521970"/>
            </a:xfrm>
            <a:prstGeom prst="rect">
              <a:avLst/>
            </a:prstGeom>
            <a:noFill/>
          </p:spPr>
          <p:txBody>
            <a:bodyPr wrap="none" rtlCol="0">
              <a:spAutoFit/>
            </a:bodyPr>
            <a:lstStyle/>
            <a:p>
              <a:pPr algn="ctr"/>
              <a:r>
                <a:rPr lang="zh-CN" altLang="en-US" sz="2800" dirty="0" smtClean="0">
                  <a:solidFill>
                    <a:srgbClr val="FFC000"/>
                  </a:solidFill>
                </a:rPr>
                <a:t>第五章</a:t>
              </a:r>
              <a:r>
                <a:rPr lang="zh-CN" altLang="en-US" sz="2800" dirty="0">
                  <a:solidFill>
                    <a:srgbClr val="FFC000"/>
                  </a:solidFill>
                </a:rPr>
                <a:t>　</a:t>
              </a:r>
              <a:r>
                <a:rPr lang="zh-CN" altLang="en-US" sz="2800" dirty="0" smtClean="0">
                  <a:solidFill>
                    <a:srgbClr val="FFC000"/>
                  </a:solidFill>
                </a:rPr>
                <a:t>数据标注管理</a:t>
              </a:r>
              <a:endParaRPr lang="zh-CN" altLang="en-US" sz="2800" dirty="0" smtClean="0">
                <a:solidFill>
                  <a:srgbClr val="FFC000"/>
                </a:solidFill>
              </a:endParaRPr>
            </a:p>
          </p:txBody>
        </p:sp>
      </p:grpSp>
      <p:grpSp>
        <p:nvGrpSpPr>
          <p:cNvPr id="67" name="组合 66"/>
          <p:cNvGrpSpPr/>
          <p:nvPr/>
        </p:nvGrpSpPr>
        <p:grpSpPr>
          <a:xfrm>
            <a:off x="1754534" y="2160000"/>
            <a:ext cx="5693399" cy="414020"/>
            <a:chOff x="1807265" y="2462595"/>
            <a:chExt cx="5693399" cy="414020"/>
          </a:xfrm>
        </p:grpSpPr>
        <p:sp>
          <p:nvSpPr>
            <p:cNvPr id="47" name="圆角矩形 46"/>
            <p:cNvSpPr/>
            <p:nvPr/>
          </p:nvSpPr>
          <p:spPr>
            <a:xfrm>
              <a:off x="1807265" y="2478527"/>
              <a:ext cx="5693399" cy="394154"/>
            </a:xfrm>
            <a:prstGeom prst="roundRect">
              <a:avLst>
                <a:gd name="adj" fmla="val 20658"/>
              </a:avLst>
            </a:prstGeom>
            <a:solidFill>
              <a:schemeClr val="bg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8" name="矩形 47"/>
            <p:cNvSpPr/>
            <p:nvPr/>
          </p:nvSpPr>
          <p:spPr>
            <a:xfrm>
              <a:off x="1883286" y="2462595"/>
              <a:ext cx="3114675" cy="414020"/>
            </a:xfrm>
            <a:prstGeom prst="rect">
              <a:avLst/>
            </a:prstGeom>
          </p:spPr>
          <p:txBody>
            <a:bodyPr wrap="none">
              <a:spAutoFit/>
            </a:bodyPr>
            <a:lstStyle/>
            <a:p>
              <a:pPr algn="l"/>
              <a:r>
                <a:rPr lang="en-US" altLang="zh-CN" sz="2100" spc="225" dirty="0" smtClean="0">
                  <a:solidFill>
                    <a:schemeClr val="tx1">
                      <a:lumMod val="75000"/>
                      <a:lumOff val="25000"/>
                    </a:schemeClr>
                  </a:solidFill>
                </a:rPr>
                <a:t>5.1</a:t>
              </a:r>
              <a:r>
                <a:rPr lang="zh-CN" altLang="en-US" sz="2100" spc="225" dirty="0">
                  <a:solidFill>
                    <a:schemeClr val="tx1">
                      <a:lumMod val="75000"/>
                      <a:lumOff val="25000"/>
                    </a:schemeClr>
                  </a:solidFill>
                </a:rPr>
                <a:t> </a:t>
              </a:r>
              <a:r>
                <a:rPr lang="zh-CN" altLang="en-US" sz="2100" spc="225" dirty="0" smtClean="0">
                  <a:solidFill>
                    <a:schemeClr val="tx1">
                      <a:lumMod val="75000"/>
                      <a:lumOff val="25000"/>
                    </a:schemeClr>
                  </a:solidFill>
                </a:rPr>
                <a:t>数据标注工厂设计</a:t>
              </a:r>
              <a:endParaRPr lang="zh-CN" altLang="en-US" sz="2100" spc="225" dirty="0" smtClean="0">
                <a:solidFill>
                  <a:schemeClr val="tx1">
                    <a:lumMod val="75000"/>
                    <a:lumOff val="25000"/>
                  </a:schemeClr>
                </a:solidFill>
              </a:endParaRPr>
            </a:p>
          </p:txBody>
        </p:sp>
      </p:grpSp>
      <p:grpSp>
        <p:nvGrpSpPr>
          <p:cNvPr id="68" name="组合 67"/>
          <p:cNvGrpSpPr/>
          <p:nvPr/>
        </p:nvGrpSpPr>
        <p:grpSpPr>
          <a:xfrm>
            <a:off x="1754534" y="2700000"/>
            <a:ext cx="5693399" cy="424800"/>
            <a:chOff x="1807265" y="2935089"/>
            <a:chExt cx="5693399" cy="424800"/>
          </a:xfrm>
        </p:grpSpPr>
        <p:sp>
          <p:nvSpPr>
            <p:cNvPr id="49"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0" name="矩形 49"/>
            <p:cNvSpPr/>
            <p:nvPr/>
          </p:nvSpPr>
          <p:spPr>
            <a:xfrm>
              <a:off x="1881814" y="2945869"/>
              <a:ext cx="3114675" cy="414020"/>
            </a:xfrm>
            <a:prstGeom prst="rect">
              <a:avLst/>
            </a:prstGeom>
          </p:spPr>
          <p:txBody>
            <a:bodyPr wrap="none">
              <a:spAutoFit/>
            </a:bodyPr>
            <a:lstStyle/>
            <a:p>
              <a:pPr algn="l"/>
              <a:r>
                <a:rPr lang="en-US" altLang="zh-CN" sz="2100" spc="225" dirty="0" smtClean="0">
                  <a:solidFill>
                    <a:schemeClr val="tx1">
                      <a:lumMod val="75000"/>
                      <a:lumOff val="25000"/>
                    </a:schemeClr>
                  </a:solidFill>
                </a:rPr>
                <a:t>5.2</a:t>
              </a:r>
              <a:r>
                <a:rPr lang="zh-CN" altLang="en-US" sz="2100" spc="225" dirty="0">
                  <a:solidFill>
                    <a:schemeClr val="tx1">
                      <a:lumMod val="75000"/>
                      <a:lumOff val="25000"/>
                    </a:schemeClr>
                  </a:solidFill>
                </a:rPr>
                <a:t> </a:t>
              </a:r>
              <a:r>
                <a:rPr lang="zh-CN" altLang="en-US" sz="2100" spc="225" dirty="0" smtClean="0">
                  <a:solidFill>
                    <a:schemeClr val="tx1">
                      <a:lumMod val="75000"/>
                      <a:lumOff val="25000"/>
                    </a:schemeClr>
                  </a:solidFill>
                </a:rPr>
                <a:t>数据标注管理架构</a:t>
              </a:r>
              <a:endParaRPr lang="zh-CN" altLang="en-US" sz="2100" spc="225" dirty="0" smtClean="0">
                <a:solidFill>
                  <a:schemeClr val="tx1">
                    <a:lumMod val="75000"/>
                    <a:lumOff val="25000"/>
                  </a:schemeClr>
                </a:solidFill>
              </a:endParaRPr>
            </a:p>
          </p:txBody>
        </p:sp>
      </p:grpSp>
      <p:grpSp>
        <p:nvGrpSpPr>
          <p:cNvPr id="69" name="组合 68"/>
          <p:cNvGrpSpPr/>
          <p:nvPr/>
        </p:nvGrpSpPr>
        <p:grpSpPr>
          <a:xfrm>
            <a:off x="1754534" y="3231745"/>
            <a:ext cx="5693399" cy="424800"/>
            <a:chOff x="1807265" y="3400693"/>
            <a:chExt cx="5693399" cy="424800"/>
          </a:xfrm>
        </p:grpSpPr>
        <p:sp>
          <p:nvSpPr>
            <p:cNvPr id="51" name="圆角矩形 50"/>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2" name="矩形 51"/>
            <p:cNvSpPr/>
            <p:nvPr/>
          </p:nvSpPr>
          <p:spPr>
            <a:xfrm>
              <a:off x="1881814" y="3411473"/>
              <a:ext cx="4591050" cy="414020"/>
            </a:xfrm>
            <a:prstGeom prst="rect">
              <a:avLst/>
            </a:prstGeom>
          </p:spPr>
          <p:txBody>
            <a:bodyPr wrap="none">
              <a:spAutoFit/>
            </a:bodyPr>
            <a:lstStyle/>
            <a:p>
              <a:pPr algn="l"/>
              <a:r>
                <a:rPr lang="en-US" altLang="zh-CN" sz="2100" spc="225" dirty="0" smtClean="0">
                  <a:solidFill>
                    <a:schemeClr val="tx1">
                      <a:lumMod val="75000"/>
                      <a:lumOff val="25000"/>
                    </a:schemeClr>
                  </a:solidFill>
                </a:rPr>
                <a:t>5.3</a:t>
              </a:r>
              <a:r>
                <a:rPr lang="zh-CN" altLang="en-US" sz="2100" spc="225" dirty="0">
                  <a:solidFill>
                    <a:schemeClr val="tx1">
                      <a:lumMod val="75000"/>
                      <a:lumOff val="25000"/>
                    </a:schemeClr>
                  </a:solidFill>
                </a:rPr>
                <a:t> </a:t>
              </a:r>
              <a:r>
                <a:rPr lang="zh-CN" altLang="en-US" sz="2100" spc="225" dirty="0" smtClean="0">
                  <a:solidFill>
                    <a:schemeClr val="tx1">
                      <a:lumMod val="75000"/>
                      <a:lumOff val="25000"/>
                    </a:schemeClr>
                  </a:solidFill>
                </a:rPr>
                <a:t>数据安全管理与质量管理体系</a:t>
              </a:r>
              <a:endParaRPr lang="zh-CN" altLang="en-US" sz="2100" spc="225" dirty="0" smtClean="0">
                <a:solidFill>
                  <a:schemeClr val="tx1">
                    <a:lumMod val="75000"/>
                    <a:lumOff val="25000"/>
                  </a:schemeClr>
                </a:solidFill>
              </a:endParaRPr>
            </a:p>
          </p:txBody>
        </p:sp>
      </p:grpSp>
      <p:grpSp>
        <p:nvGrpSpPr>
          <p:cNvPr id="70" name="组合 69"/>
          <p:cNvGrpSpPr/>
          <p:nvPr/>
        </p:nvGrpSpPr>
        <p:grpSpPr>
          <a:xfrm>
            <a:off x="1754534" y="4320000"/>
            <a:ext cx="5693399" cy="424801"/>
            <a:chOff x="1807265" y="3866296"/>
            <a:chExt cx="5693399" cy="424801"/>
          </a:xfrm>
        </p:grpSpPr>
        <p:sp>
          <p:nvSpPr>
            <p:cNvPr id="53" name="圆角矩形 52"/>
            <p:cNvSpPr/>
            <p:nvPr/>
          </p:nvSpPr>
          <p:spPr>
            <a:xfrm>
              <a:off x="1807265" y="3866296"/>
              <a:ext cx="5693399" cy="394200"/>
            </a:xfrm>
            <a:prstGeom prst="roundRect">
              <a:avLst>
                <a:gd name="adj" fmla="val 20658"/>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4" name="矩形 53"/>
            <p:cNvSpPr/>
            <p:nvPr/>
          </p:nvSpPr>
          <p:spPr>
            <a:xfrm>
              <a:off x="1881814" y="3877077"/>
              <a:ext cx="3114675" cy="414020"/>
            </a:xfrm>
            <a:prstGeom prst="rect">
              <a:avLst/>
            </a:prstGeom>
          </p:spPr>
          <p:txBody>
            <a:bodyPr wrap="none">
              <a:spAutoFit/>
            </a:bodyPr>
            <a:lstStyle/>
            <a:p>
              <a:pPr algn="l"/>
              <a:r>
                <a:rPr lang="en-US" altLang="zh-CN" sz="2100" spc="225" dirty="0" smtClean="0">
                  <a:solidFill>
                    <a:schemeClr val="bg1"/>
                  </a:solidFill>
                </a:rPr>
                <a:t>5.5</a:t>
              </a:r>
              <a:r>
                <a:rPr lang="zh-CN" altLang="en-US" sz="2100" spc="225" dirty="0">
                  <a:solidFill>
                    <a:schemeClr val="bg1"/>
                  </a:solidFill>
                </a:rPr>
                <a:t> 数据标注订单管理</a:t>
              </a:r>
              <a:endParaRPr lang="zh-CN" altLang="en-US" sz="2100" spc="225" dirty="0">
                <a:solidFill>
                  <a:schemeClr val="bg1"/>
                </a:solidFill>
              </a:endParaRPr>
            </a:p>
          </p:txBody>
        </p:sp>
      </p:grpSp>
      <p:sp>
        <p:nvSpPr>
          <p:cNvPr id="32" name="矩形 31"/>
          <p:cNvSpPr/>
          <p:nvPr/>
        </p:nvSpPr>
        <p:spPr>
          <a:xfrm>
            <a:off x="-7143" y="-9147"/>
            <a:ext cx="9158090" cy="3821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5" name="矩形 34"/>
          <p:cNvSpPr/>
          <p:nvPr/>
        </p:nvSpPr>
        <p:spPr>
          <a:xfrm>
            <a:off x="-6985" y="6111240"/>
            <a:ext cx="9144000" cy="55816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矩形 44"/>
          <p:cNvSpPr/>
          <p:nvPr/>
        </p:nvSpPr>
        <p:spPr>
          <a:xfrm>
            <a:off x="7929" y="38314"/>
            <a:ext cx="2435282" cy="300082"/>
          </a:xfrm>
          <a:prstGeom prst="rect">
            <a:avLst/>
          </a:prstGeom>
        </p:spPr>
        <p:txBody>
          <a:bodyPr wrap="none">
            <a:spAutoFit/>
          </a:bodyPr>
          <a:lstStyle/>
          <a:p>
            <a:r>
              <a:rPr lang="zh-CN" altLang="en-US" sz="1350" dirty="0" smtClean="0">
                <a:solidFill>
                  <a:prstClr val="white"/>
                </a:solidFill>
              </a:rPr>
              <a:t>大数据应用人才培养系列教材</a:t>
            </a:r>
            <a:endParaRPr lang="zh-CN" altLang="en-US" sz="1350" dirty="0">
              <a:solidFill>
                <a:prstClr val="white"/>
              </a:solidFill>
            </a:endParaRPr>
          </a:p>
        </p:txBody>
      </p:sp>
      <p:grpSp>
        <p:nvGrpSpPr>
          <p:cNvPr id="33" name="组合 32"/>
          <p:cNvGrpSpPr/>
          <p:nvPr/>
        </p:nvGrpSpPr>
        <p:grpSpPr>
          <a:xfrm>
            <a:off x="1770454" y="4860000"/>
            <a:ext cx="5693399" cy="424800"/>
            <a:chOff x="1807265" y="3400693"/>
            <a:chExt cx="5693399" cy="424800"/>
          </a:xfrm>
        </p:grpSpPr>
        <p:sp>
          <p:nvSpPr>
            <p:cNvPr id="34" name="圆角矩形 33"/>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8" name="矩形 37"/>
            <p:cNvSpPr/>
            <p:nvPr/>
          </p:nvSpPr>
          <p:spPr>
            <a:xfrm>
              <a:off x="1881814" y="3411473"/>
              <a:ext cx="3705225" cy="414020"/>
            </a:xfrm>
            <a:prstGeom prst="rect">
              <a:avLst/>
            </a:prstGeom>
          </p:spPr>
          <p:txBody>
            <a:bodyPr wrap="none">
              <a:spAutoFit/>
            </a:bodyPr>
            <a:lstStyle/>
            <a:p>
              <a:pPr algn="l"/>
              <a:r>
                <a:rPr lang="en-US" altLang="zh-CN" sz="2100" spc="225" dirty="0" smtClean="0">
                  <a:solidFill>
                    <a:schemeClr val="tx1">
                      <a:lumMod val="75000"/>
                      <a:lumOff val="25000"/>
                    </a:schemeClr>
                  </a:solidFill>
                </a:rPr>
                <a:t>5.6</a:t>
              </a:r>
              <a:r>
                <a:rPr lang="zh-CN" altLang="en-US" sz="2100" spc="225" dirty="0">
                  <a:solidFill>
                    <a:schemeClr val="tx1">
                      <a:lumMod val="75000"/>
                      <a:lumOff val="25000"/>
                    </a:schemeClr>
                  </a:solidFill>
                </a:rPr>
                <a:t> 数据标注客户关系管理</a:t>
              </a:r>
              <a:endParaRPr lang="zh-CN" altLang="en-US" sz="2100" spc="225" dirty="0">
                <a:solidFill>
                  <a:schemeClr val="tx1">
                    <a:lumMod val="75000"/>
                    <a:lumOff val="25000"/>
                  </a:schemeClr>
                </a:solidFill>
              </a:endParaRPr>
            </a:p>
          </p:txBody>
        </p:sp>
      </p:grpSp>
      <p:grpSp>
        <p:nvGrpSpPr>
          <p:cNvPr id="39" name="组合 38"/>
          <p:cNvGrpSpPr/>
          <p:nvPr/>
        </p:nvGrpSpPr>
        <p:grpSpPr>
          <a:xfrm>
            <a:off x="1770454" y="5400000"/>
            <a:ext cx="5693399" cy="424801"/>
            <a:chOff x="1807265" y="3866296"/>
            <a:chExt cx="5693399" cy="424801"/>
          </a:xfrm>
        </p:grpSpPr>
        <p:sp>
          <p:nvSpPr>
            <p:cNvPr id="43" name="圆角矩形 42"/>
            <p:cNvSpPr/>
            <p:nvPr/>
          </p:nvSpPr>
          <p:spPr>
            <a:xfrm>
              <a:off x="1807265" y="386629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4" name="矩形 43"/>
            <p:cNvSpPr/>
            <p:nvPr/>
          </p:nvSpPr>
          <p:spPr>
            <a:xfrm>
              <a:off x="1881814" y="3877077"/>
              <a:ext cx="2228850" cy="414020"/>
            </a:xfrm>
            <a:prstGeom prst="rect">
              <a:avLst/>
            </a:prstGeom>
          </p:spPr>
          <p:txBody>
            <a:bodyPr wrap="none">
              <a:spAutoFit/>
            </a:bodyPr>
            <a:lstStyle/>
            <a:p>
              <a:pPr algn="l"/>
              <a:r>
                <a:rPr lang="en-US" altLang="zh-CN" sz="2100" spc="225" dirty="0" smtClean="0">
                  <a:solidFill>
                    <a:schemeClr val="tx1">
                      <a:lumMod val="75000"/>
                      <a:lumOff val="25000"/>
                    </a:schemeClr>
                  </a:solidFill>
                </a:rPr>
                <a:t>5.7</a:t>
              </a:r>
              <a:r>
                <a:rPr lang="zh-CN" altLang="en-US" sz="2100" spc="225" dirty="0">
                  <a:solidFill>
                    <a:schemeClr val="tx1">
                      <a:lumMod val="75000"/>
                      <a:lumOff val="25000"/>
                    </a:schemeClr>
                  </a:solidFill>
                </a:rPr>
                <a:t> 作业与练习</a:t>
              </a:r>
              <a:endParaRPr lang="zh-CN" altLang="en-US" sz="2100" spc="225" dirty="0">
                <a:solidFill>
                  <a:schemeClr val="tx1">
                    <a:lumMod val="75000"/>
                    <a:lumOff val="25000"/>
                  </a:schemeClr>
                </a:solidFill>
              </a:endParaRPr>
            </a:p>
          </p:txBody>
        </p:sp>
      </p:grpSp>
      <p:grpSp>
        <p:nvGrpSpPr>
          <p:cNvPr id="46" name="组合 45"/>
          <p:cNvGrpSpPr/>
          <p:nvPr/>
        </p:nvGrpSpPr>
        <p:grpSpPr>
          <a:xfrm>
            <a:off x="1743158" y="3780000"/>
            <a:ext cx="5693399" cy="424800"/>
            <a:chOff x="1807265" y="3400693"/>
            <a:chExt cx="5693399" cy="424800"/>
          </a:xfrm>
        </p:grpSpPr>
        <p:sp>
          <p:nvSpPr>
            <p:cNvPr id="55" name="圆角矩形 54"/>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6" name="矩形 55"/>
            <p:cNvSpPr/>
            <p:nvPr/>
          </p:nvSpPr>
          <p:spPr>
            <a:xfrm>
              <a:off x="1881814" y="3411473"/>
              <a:ext cx="3114675" cy="414020"/>
            </a:xfrm>
            <a:prstGeom prst="rect">
              <a:avLst/>
            </a:prstGeom>
          </p:spPr>
          <p:txBody>
            <a:bodyPr wrap="none">
              <a:spAutoFit/>
            </a:bodyPr>
            <a:lstStyle/>
            <a:p>
              <a:pPr algn="l"/>
              <a:r>
                <a:rPr lang="en-US" altLang="zh-CN" sz="2100" spc="225" dirty="0" smtClean="0">
                  <a:solidFill>
                    <a:schemeClr val="tx1">
                      <a:lumMod val="75000"/>
                      <a:lumOff val="25000"/>
                    </a:schemeClr>
                  </a:solidFill>
                </a:rPr>
                <a:t>5.4</a:t>
              </a:r>
              <a:r>
                <a:rPr lang="zh-CN" altLang="en-US" sz="2100" spc="225" dirty="0">
                  <a:solidFill>
                    <a:schemeClr val="tx1">
                      <a:lumMod val="75000"/>
                      <a:lumOff val="25000"/>
                    </a:schemeClr>
                  </a:solidFill>
                </a:rPr>
                <a:t> </a:t>
              </a:r>
              <a:r>
                <a:rPr sz="2100" spc="225" dirty="0">
                  <a:solidFill>
                    <a:schemeClr val="tx1">
                      <a:lumMod val="75000"/>
                      <a:lumOff val="25000"/>
                    </a:schemeClr>
                  </a:solidFill>
                </a:rPr>
                <a:t>数据标注项目评估</a:t>
              </a:r>
              <a:endParaRPr sz="2100" spc="225" dirty="0">
                <a:solidFill>
                  <a:schemeClr val="tx1">
                    <a:lumMod val="75000"/>
                    <a:lumOff val="25000"/>
                  </a:schemeClr>
                </a:solidFill>
              </a:endParaRPr>
            </a:p>
          </p:txBody>
        </p:sp>
      </p:gr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6185" y="105507"/>
            <a:ext cx="3578469" cy="414020"/>
          </a:xfrm>
          <a:prstGeom prst="rect">
            <a:avLst/>
          </a:prstGeom>
          <a:noFill/>
        </p:spPr>
        <p:txBody>
          <a:bodyPr wrap="square" rtlCol="0">
            <a:spAutoFit/>
          </a:bodyPr>
          <a:lstStyle/>
          <a:p>
            <a:r>
              <a:rPr sz="2100" b="1" spc="225" dirty="0">
                <a:solidFill>
                  <a:prstClr val="white"/>
                </a:solidFill>
              </a:rPr>
              <a:t>5.5 数据标注订单管理</a:t>
            </a:r>
            <a:endParaRPr sz="2100" b="1" spc="225" dirty="0">
              <a:solidFill>
                <a:prstClr val="white"/>
              </a:solidFill>
            </a:endParaRPr>
          </a:p>
        </p:txBody>
      </p:sp>
      <p:sp>
        <p:nvSpPr>
          <p:cNvPr id="5" name="TextBox 4"/>
          <p:cNvSpPr txBox="1"/>
          <p:nvPr/>
        </p:nvSpPr>
        <p:spPr>
          <a:xfrm>
            <a:off x="6523891" y="255004"/>
            <a:ext cx="3006969" cy="300355"/>
          </a:xfrm>
          <a:prstGeom prst="rect">
            <a:avLst/>
          </a:prstGeom>
          <a:noFill/>
        </p:spPr>
        <p:txBody>
          <a:bodyPr wrap="square" rtlCol="0">
            <a:spAutoFit/>
          </a:bodyPr>
          <a:lstStyle/>
          <a:p>
            <a:r>
              <a:rPr lang="zh-CN" altLang="en-US" sz="1355" dirty="0">
                <a:solidFill>
                  <a:prstClr val="white"/>
                </a:solidFill>
              </a:rPr>
              <a:t>  </a:t>
            </a:r>
            <a:r>
              <a:rPr lang="zh-CN" altLang="en-US" sz="1355" dirty="0" smtClean="0">
                <a:solidFill>
                  <a:prstClr val="white"/>
                </a:solidFill>
              </a:rPr>
              <a:t>第五章  数据标注管理</a:t>
            </a:r>
            <a:endParaRPr lang="zh-CN" altLang="en-US" sz="1355" dirty="0" smtClean="0">
              <a:solidFill>
                <a:prstClr val="white"/>
              </a:solidFill>
            </a:endParaRPr>
          </a:p>
        </p:txBody>
      </p:sp>
      <p:graphicFrame>
        <p:nvGraphicFramePr>
          <p:cNvPr id="10" name="对象 9"/>
          <p:cNvGraphicFramePr/>
          <p:nvPr/>
        </p:nvGraphicFramePr>
        <p:xfrm>
          <a:off x="2409825" y="735965"/>
          <a:ext cx="4323715" cy="5385435"/>
        </p:xfrm>
        <a:graphic>
          <a:graphicData uri="http://schemas.openxmlformats.org/presentationml/2006/ole">
            <mc:AlternateContent xmlns:mc="http://schemas.openxmlformats.org/markup-compatibility/2006">
              <mc:Choice xmlns:v="urn:schemas-microsoft-com:vml" Requires="v">
                <p:oleObj spid="_x0000_s11" name="" r:id="rId1" imgW="2698750" imgH="5382895" progId="Word.Document.8">
                  <p:embed/>
                </p:oleObj>
              </mc:Choice>
              <mc:Fallback>
                <p:oleObj name="" r:id="rId1" imgW="2698750" imgH="5382895" progId="Word.Document.8">
                  <p:embed/>
                  <p:pic>
                    <p:nvPicPr>
                      <p:cNvPr id="0" name="图片 10"/>
                      <p:cNvPicPr/>
                      <p:nvPr/>
                    </p:nvPicPr>
                    <p:blipFill>
                      <a:blip r:embed="rId2"/>
                      <a:stretch>
                        <a:fillRect/>
                      </a:stretch>
                    </p:blipFill>
                    <p:spPr>
                      <a:xfrm>
                        <a:off x="2409825" y="735965"/>
                        <a:ext cx="4323715" cy="5385435"/>
                      </a:xfrm>
                      <a:prstGeom prst="rect">
                        <a:avLst/>
                      </a:prstGeom>
                    </p:spPr>
                  </p:pic>
                </p:oleObj>
              </mc:Fallback>
            </mc:AlternateContent>
          </a:graphicData>
        </a:graphic>
      </p:graphicFrame>
      <p:sp>
        <p:nvSpPr>
          <p:cNvPr id="12" name="文本占位符 11"/>
          <p:cNvSpPr>
            <a:spLocks noGrp="1"/>
          </p:cNvSpPr>
          <p:nvPr>
            <p:ph type="body" sz="quarter" idx="13"/>
          </p:nvPr>
        </p:nvSpPr>
        <p:spPr>
          <a:xfrm>
            <a:off x="392113" y="948743"/>
            <a:ext cx="7200000" cy="540000"/>
          </a:xfrm>
        </p:spPr>
        <p:txBody>
          <a:bodyPr>
            <a:normAutofit lnSpcReduction="10000"/>
          </a:bodyPr>
          <a:p>
            <a:pPr>
              <a:lnSpc>
                <a:spcPct val="150000"/>
              </a:lnSpc>
            </a:pPr>
            <a:r>
              <a:rPr lang="zh-CN" altLang="en-US" sz="2000" dirty="0"/>
              <a:t>数据标注订单管理流程图</a:t>
            </a:r>
            <a:endParaRPr lang="zh-CN" altLang="en-US" sz="2000" dirty="0"/>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73" name="组合 72"/>
          <p:cNvGrpSpPr/>
          <p:nvPr/>
        </p:nvGrpSpPr>
        <p:grpSpPr>
          <a:xfrm>
            <a:off x="690257" y="854039"/>
            <a:ext cx="7832784" cy="781050"/>
            <a:chOff x="2788580" y="1152524"/>
            <a:chExt cx="3730770" cy="781050"/>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4" name="文本框 14"/>
            <p:cNvSpPr txBox="1"/>
            <p:nvPr/>
          </p:nvSpPr>
          <p:spPr>
            <a:xfrm>
              <a:off x="3681577" y="1169836"/>
              <a:ext cx="1780836" cy="521970"/>
            </a:xfrm>
            <a:prstGeom prst="rect">
              <a:avLst/>
            </a:prstGeom>
            <a:noFill/>
          </p:spPr>
          <p:txBody>
            <a:bodyPr wrap="none" rtlCol="0">
              <a:spAutoFit/>
            </a:bodyPr>
            <a:lstStyle/>
            <a:p>
              <a:pPr algn="ctr"/>
              <a:r>
                <a:rPr lang="zh-CN" altLang="en-US" sz="2800" dirty="0" smtClean="0">
                  <a:solidFill>
                    <a:srgbClr val="FFC000"/>
                  </a:solidFill>
                </a:rPr>
                <a:t>第五章</a:t>
              </a:r>
              <a:r>
                <a:rPr lang="zh-CN" altLang="en-US" sz="2800" dirty="0">
                  <a:solidFill>
                    <a:srgbClr val="FFC000"/>
                  </a:solidFill>
                </a:rPr>
                <a:t>　</a:t>
              </a:r>
              <a:r>
                <a:rPr lang="zh-CN" altLang="en-US" sz="2800" dirty="0" smtClean="0">
                  <a:solidFill>
                    <a:srgbClr val="FFC000"/>
                  </a:solidFill>
                </a:rPr>
                <a:t>数据标注管理</a:t>
              </a:r>
              <a:endParaRPr lang="zh-CN" altLang="en-US" sz="2800" dirty="0" smtClean="0">
                <a:solidFill>
                  <a:srgbClr val="FFC000"/>
                </a:solidFill>
              </a:endParaRPr>
            </a:p>
          </p:txBody>
        </p:sp>
      </p:grpSp>
      <p:grpSp>
        <p:nvGrpSpPr>
          <p:cNvPr id="67" name="组合 66"/>
          <p:cNvGrpSpPr/>
          <p:nvPr/>
        </p:nvGrpSpPr>
        <p:grpSpPr>
          <a:xfrm>
            <a:off x="1754534" y="2160000"/>
            <a:ext cx="5693399" cy="414020"/>
            <a:chOff x="1807265" y="2462595"/>
            <a:chExt cx="5693399" cy="414020"/>
          </a:xfrm>
        </p:grpSpPr>
        <p:sp>
          <p:nvSpPr>
            <p:cNvPr id="47" name="圆角矩形 46"/>
            <p:cNvSpPr/>
            <p:nvPr/>
          </p:nvSpPr>
          <p:spPr>
            <a:xfrm>
              <a:off x="1807265" y="2478527"/>
              <a:ext cx="5693399" cy="394154"/>
            </a:xfrm>
            <a:prstGeom prst="roundRect">
              <a:avLst>
                <a:gd name="adj" fmla="val 20658"/>
              </a:avLst>
            </a:prstGeom>
            <a:solidFill>
              <a:schemeClr val="bg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8" name="矩形 47"/>
            <p:cNvSpPr/>
            <p:nvPr/>
          </p:nvSpPr>
          <p:spPr>
            <a:xfrm>
              <a:off x="1883286" y="2462595"/>
              <a:ext cx="3114675" cy="414020"/>
            </a:xfrm>
            <a:prstGeom prst="rect">
              <a:avLst/>
            </a:prstGeom>
          </p:spPr>
          <p:txBody>
            <a:bodyPr wrap="none">
              <a:spAutoFit/>
            </a:bodyPr>
            <a:lstStyle/>
            <a:p>
              <a:pPr algn="l"/>
              <a:r>
                <a:rPr lang="en-US" altLang="zh-CN" sz="2100" spc="225" dirty="0" smtClean="0">
                  <a:solidFill>
                    <a:schemeClr val="tx1">
                      <a:lumMod val="75000"/>
                      <a:lumOff val="25000"/>
                    </a:schemeClr>
                  </a:solidFill>
                </a:rPr>
                <a:t>5.1</a:t>
              </a:r>
              <a:r>
                <a:rPr lang="zh-CN" altLang="en-US" sz="2100" spc="225" dirty="0">
                  <a:solidFill>
                    <a:schemeClr val="tx1">
                      <a:lumMod val="75000"/>
                      <a:lumOff val="25000"/>
                    </a:schemeClr>
                  </a:solidFill>
                </a:rPr>
                <a:t> </a:t>
              </a:r>
              <a:r>
                <a:rPr lang="zh-CN" altLang="en-US" sz="2100" spc="225" dirty="0" smtClean="0">
                  <a:solidFill>
                    <a:schemeClr val="tx1">
                      <a:lumMod val="75000"/>
                      <a:lumOff val="25000"/>
                    </a:schemeClr>
                  </a:solidFill>
                </a:rPr>
                <a:t>数据标注工厂设计</a:t>
              </a:r>
              <a:endParaRPr lang="zh-CN" altLang="en-US" sz="2100" spc="225" dirty="0" smtClean="0">
                <a:solidFill>
                  <a:schemeClr val="tx1">
                    <a:lumMod val="75000"/>
                    <a:lumOff val="25000"/>
                  </a:schemeClr>
                </a:solidFill>
              </a:endParaRPr>
            </a:p>
          </p:txBody>
        </p:sp>
      </p:grpSp>
      <p:grpSp>
        <p:nvGrpSpPr>
          <p:cNvPr id="68" name="组合 67"/>
          <p:cNvGrpSpPr/>
          <p:nvPr/>
        </p:nvGrpSpPr>
        <p:grpSpPr>
          <a:xfrm>
            <a:off x="1754534" y="2700000"/>
            <a:ext cx="5693399" cy="424800"/>
            <a:chOff x="1807265" y="2935089"/>
            <a:chExt cx="5693399" cy="424800"/>
          </a:xfrm>
        </p:grpSpPr>
        <p:sp>
          <p:nvSpPr>
            <p:cNvPr id="49"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0" name="矩形 49"/>
            <p:cNvSpPr/>
            <p:nvPr/>
          </p:nvSpPr>
          <p:spPr>
            <a:xfrm>
              <a:off x="1881814" y="2945869"/>
              <a:ext cx="3114675" cy="414020"/>
            </a:xfrm>
            <a:prstGeom prst="rect">
              <a:avLst/>
            </a:prstGeom>
          </p:spPr>
          <p:txBody>
            <a:bodyPr wrap="none">
              <a:spAutoFit/>
            </a:bodyPr>
            <a:lstStyle/>
            <a:p>
              <a:pPr algn="l"/>
              <a:r>
                <a:rPr lang="en-US" altLang="zh-CN" sz="2100" spc="225" dirty="0" smtClean="0">
                  <a:solidFill>
                    <a:schemeClr val="tx1">
                      <a:lumMod val="75000"/>
                      <a:lumOff val="25000"/>
                    </a:schemeClr>
                  </a:solidFill>
                </a:rPr>
                <a:t>5.2</a:t>
              </a:r>
              <a:r>
                <a:rPr lang="zh-CN" altLang="en-US" sz="2100" spc="225" dirty="0">
                  <a:solidFill>
                    <a:schemeClr val="tx1">
                      <a:lumMod val="75000"/>
                      <a:lumOff val="25000"/>
                    </a:schemeClr>
                  </a:solidFill>
                </a:rPr>
                <a:t> </a:t>
              </a:r>
              <a:r>
                <a:rPr lang="zh-CN" altLang="en-US" sz="2100" spc="225" dirty="0" smtClean="0">
                  <a:solidFill>
                    <a:schemeClr val="tx1">
                      <a:lumMod val="75000"/>
                      <a:lumOff val="25000"/>
                    </a:schemeClr>
                  </a:solidFill>
                </a:rPr>
                <a:t>数据标注管理架构</a:t>
              </a:r>
              <a:endParaRPr lang="zh-CN" altLang="en-US" sz="2100" spc="225" dirty="0" smtClean="0">
                <a:solidFill>
                  <a:schemeClr val="tx1">
                    <a:lumMod val="75000"/>
                    <a:lumOff val="25000"/>
                  </a:schemeClr>
                </a:solidFill>
              </a:endParaRPr>
            </a:p>
          </p:txBody>
        </p:sp>
      </p:grpSp>
      <p:grpSp>
        <p:nvGrpSpPr>
          <p:cNvPr id="69" name="组合 68"/>
          <p:cNvGrpSpPr/>
          <p:nvPr/>
        </p:nvGrpSpPr>
        <p:grpSpPr>
          <a:xfrm>
            <a:off x="1754534" y="3231745"/>
            <a:ext cx="5693399" cy="424800"/>
            <a:chOff x="1807265" y="3400693"/>
            <a:chExt cx="5693399" cy="424800"/>
          </a:xfrm>
        </p:grpSpPr>
        <p:sp>
          <p:nvSpPr>
            <p:cNvPr id="51" name="圆角矩形 50"/>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2" name="矩形 51"/>
            <p:cNvSpPr/>
            <p:nvPr/>
          </p:nvSpPr>
          <p:spPr>
            <a:xfrm>
              <a:off x="1881814" y="3411473"/>
              <a:ext cx="4591050" cy="414020"/>
            </a:xfrm>
            <a:prstGeom prst="rect">
              <a:avLst/>
            </a:prstGeom>
          </p:spPr>
          <p:txBody>
            <a:bodyPr wrap="none">
              <a:spAutoFit/>
            </a:bodyPr>
            <a:lstStyle/>
            <a:p>
              <a:pPr algn="l"/>
              <a:r>
                <a:rPr lang="en-US" altLang="zh-CN" sz="2100" spc="225" dirty="0" smtClean="0">
                  <a:solidFill>
                    <a:schemeClr val="tx1">
                      <a:lumMod val="75000"/>
                      <a:lumOff val="25000"/>
                    </a:schemeClr>
                  </a:solidFill>
                </a:rPr>
                <a:t>5.3</a:t>
              </a:r>
              <a:r>
                <a:rPr lang="zh-CN" altLang="en-US" sz="2100" spc="225" dirty="0">
                  <a:solidFill>
                    <a:schemeClr val="tx1">
                      <a:lumMod val="75000"/>
                      <a:lumOff val="25000"/>
                    </a:schemeClr>
                  </a:solidFill>
                </a:rPr>
                <a:t> </a:t>
              </a:r>
              <a:r>
                <a:rPr lang="zh-CN" altLang="en-US" sz="2100" spc="225" dirty="0" smtClean="0">
                  <a:solidFill>
                    <a:schemeClr val="tx1">
                      <a:lumMod val="75000"/>
                      <a:lumOff val="25000"/>
                    </a:schemeClr>
                  </a:solidFill>
                </a:rPr>
                <a:t>数据安全管理与质量管理体系</a:t>
              </a:r>
              <a:endParaRPr lang="zh-CN" altLang="en-US" sz="2100" spc="225" dirty="0" smtClean="0">
                <a:solidFill>
                  <a:schemeClr val="tx1">
                    <a:lumMod val="75000"/>
                    <a:lumOff val="25000"/>
                  </a:schemeClr>
                </a:solidFill>
              </a:endParaRPr>
            </a:p>
          </p:txBody>
        </p:sp>
      </p:grpSp>
      <p:grpSp>
        <p:nvGrpSpPr>
          <p:cNvPr id="70" name="组合 69"/>
          <p:cNvGrpSpPr/>
          <p:nvPr/>
        </p:nvGrpSpPr>
        <p:grpSpPr>
          <a:xfrm>
            <a:off x="1754534" y="4320000"/>
            <a:ext cx="5693399" cy="424801"/>
            <a:chOff x="1807265" y="3866296"/>
            <a:chExt cx="5693399" cy="424801"/>
          </a:xfrm>
        </p:grpSpPr>
        <p:sp>
          <p:nvSpPr>
            <p:cNvPr id="53" name="圆角矩形 52"/>
            <p:cNvSpPr/>
            <p:nvPr/>
          </p:nvSpPr>
          <p:spPr>
            <a:xfrm>
              <a:off x="1807265" y="386629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4" name="矩形 53"/>
            <p:cNvSpPr/>
            <p:nvPr/>
          </p:nvSpPr>
          <p:spPr>
            <a:xfrm>
              <a:off x="1881814" y="3877077"/>
              <a:ext cx="3114675" cy="414020"/>
            </a:xfrm>
            <a:prstGeom prst="rect">
              <a:avLst/>
            </a:prstGeom>
          </p:spPr>
          <p:txBody>
            <a:bodyPr wrap="none">
              <a:spAutoFit/>
            </a:bodyPr>
            <a:lstStyle/>
            <a:p>
              <a:pPr algn="l"/>
              <a:r>
                <a:rPr lang="en-US" altLang="zh-CN" sz="2100" spc="225" dirty="0" smtClean="0">
                  <a:solidFill>
                    <a:schemeClr val="tx1">
                      <a:lumMod val="75000"/>
                      <a:lumOff val="25000"/>
                    </a:schemeClr>
                  </a:solidFill>
                </a:rPr>
                <a:t>5.5</a:t>
              </a:r>
              <a:r>
                <a:rPr lang="zh-CN" altLang="en-US" sz="2100" spc="225" dirty="0">
                  <a:solidFill>
                    <a:schemeClr val="tx1">
                      <a:lumMod val="75000"/>
                      <a:lumOff val="25000"/>
                    </a:schemeClr>
                  </a:solidFill>
                </a:rPr>
                <a:t> 数据标注订单管理</a:t>
              </a:r>
              <a:endParaRPr lang="zh-CN" altLang="en-US" sz="2100" spc="225" dirty="0">
                <a:solidFill>
                  <a:schemeClr val="tx1">
                    <a:lumMod val="75000"/>
                    <a:lumOff val="25000"/>
                  </a:schemeClr>
                </a:solidFill>
              </a:endParaRPr>
            </a:p>
          </p:txBody>
        </p:sp>
      </p:grpSp>
      <p:sp>
        <p:nvSpPr>
          <p:cNvPr id="32" name="矩形 31"/>
          <p:cNvSpPr/>
          <p:nvPr/>
        </p:nvSpPr>
        <p:spPr>
          <a:xfrm>
            <a:off x="-7143" y="-9147"/>
            <a:ext cx="9158090" cy="3821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5" name="矩形 34"/>
          <p:cNvSpPr/>
          <p:nvPr/>
        </p:nvSpPr>
        <p:spPr>
          <a:xfrm>
            <a:off x="-6985" y="6111240"/>
            <a:ext cx="9144000" cy="55816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矩形 44"/>
          <p:cNvSpPr/>
          <p:nvPr/>
        </p:nvSpPr>
        <p:spPr>
          <a:xfrm>
            <a:off x="7929" y="38314"/>
            <a:ext cx="2435282" cy="300082"/>
          </a:xfrm>
          <a:prstGeom prst="rect">
            <a:avLst/>
          </a:prstGeom>
        </p:spPr>
        <p:txBody>
          <a:bodyPr wrap="none">
            <a:spAutoFit/>
          </a:bodyPr>
          <a:lstStyle/>
          <a:p>
            <a:r>
              <a:rPr lang="zh-CN" altLang="en-US" sz="1350" dirty="0" smtClean="0">
                <a:solidFill>
                  <a:prstClr val="white"/>
                </a:solidFill>
              </a:rPr>
              <a:t>大数据应用人才培养系列教材</a:t>
            </a:r>
            <a:endParaRPr lang="zh-CN" altLang="en-US" sz="1350" dirty="0">
              <a:solidFill>
                <a:prstClr val="white"/>
              </a:solidFill>
            </a:endParaRPr>
          </a:p>
        </p:txBody>
      </p:sp>
      <p:grpSp>
        <p:nvGrpSpPr>
          <p:cNvPr id="33" name="组合 32"/>
          <p:cNvGrpSpPr/>
          <p:nvPr/>
        </p:nvGrpSpPr>
        <p:grpSpPr>
          <a:xfrm>
            <a:off x="1770454" y="4860000"/>
            <a:ext cx="5693399" cy="424800"/>
            <a:chOff x="1807265" y="3400693"/>
            <a:chExt cx="5693399" cy="424800"/>
          </a:xfrm>
        </p:grpSpPr>
        <p:sp>
          <p:nvSpPr>
            <p:cNvPr id="34" name="圆角矩形 33"/>
            <p:cNvSpPr/>
            <p:nvPr/>
          </p:nvSpPr>
          <p:spPr>
            <a:xfrm>
              <a:off x="1807265" y="3400693"/>
              <a:ext cx="5693399" cy="394200"/>
            </a:xfrm>
            <a:prstGeom prst="roundRect">
              <a:avLst>
                <a:gd name="adj" fmla="val 20658"/>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8" name="矩形 37"/>
            <p:cNvSpPr/>
            <p:nvPr/>
          </p:nvSpPr>
          <p:spPr>
            <a:xfrm>
              <a:off x="1881814" y="3411473"/>
              <a:ext cx="3705225" cy="414020"/>
            </a:xfrm>
            <a:prstGeom prst="rect">
              <a:avLst/>
            </a:prstGeom>
          </p:spPr>
          <p:txBody>
            <a:bodyPr wrap="none">
              <a:spAutoFit/>
            </a:bodyPr>
            <a:lstStyle/>
            <a:p>
              <a:pPr algn="l"/>
              <a:r>
                <a:rPr lang="en-US" altLang="zh-CN" sz="2100" spc="225" dirty="0" smtClean="0">
                  <a:solidFill>
                    <a:schemeClr val="bg1"/>
                  </a:solidFill>
                </a:rPr>
                <a:t>5.6</a:t>
              </a:r>
              <a:r>
                <a:rPr lang="zh-CN" altLang="en-US" sz="2100" spc="225" dirty="0">
                  <a:solidFill>
                    <a:schemeClr val="bg1"/>
                  </a:solidFill>
                </a:rPr>
                <a:t> 数据标注客户关系管理</a:t>
              </a:r>
              <a:endParaRPr lang="zh-CN" altLang="en-US" sz="2100" spc="225" dirty="0">
                <a:solidFill>
                  <a:schemeClr val="bg1"/>
                </a:solidFill>
              </a:endParaRPr>
            </a:p>
          </p:txBody>
        </p:sp>
      </p:grpSp>
      <p:grpSp>
        <p:nvGrpSpPr>
          <p:cNvPr id="39" name="组合 38"/>
          <p:cNvGrpSpPr/>
          <p:nvPr/>
        </p:nvGrpSpPr>
        <p:grpSpPr>
          <a:xfrm>
            <a:off x="1770454" y="5400000"/>
            <a:ext cx="5693399" cy="424801"/>
            <a:chOff x="1807265" y="3866296"/>
            <a:chExt cx="5693399" cy="424801"/>
          </a:xfrm>
        </p:grpSpPr>
        <p:sp>
          <p:nvSpPr>
            <p:cNvPr id="43" name="圆角矩形 42"/>
            <p:cNvSpPr/>
            <p:nvPr/>
          </p:nvSpPr>
          <p:spPr>
            <a:xfrm>
              <a:off x="1807265" y="386629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4" name="矩形 43"/>
            <p:cNvSpPr/>
            <p:nvPr/>
          </p:nvSpPr>
          <p:spPr>
            <a:xfrm>
              <a:off x="1881814" y="3877077"/>
              <a:ext cx="2228850" cy="414020"/>
            </a:xfrm>
            <a:prstGeom prst="rect">
              <a:avLst/>
            </a:prstGeom>
          </p:spPr>
          <p:txBody>
            <a:bodyPr wrap="none">
              <a:spAutoFit/>
            </a:bodyPr>
            <a:lstStyle/>
            <a:p>
              <a:pPr algn="l"/>
              <a:r>
                <a:rPr lang="en-US" altLang="zh-CN" sz="2100" spc="225" dirty="0" smtClean="0">
                  <a:solidFill>
                    <a:schemeClr val="tx1">
                      <a:lumMod val="75000"/>
                      <a:lumOff val="25000"/>
                    </a:schemeClr>
                  </a:solidFill>
                </a:rPr>
                <a:t>5.7</a:t>
              </a:r>
              <a:r>
                <a:rPr lang="zh-CN" altLang="en-US" sz="2100" spc="225" dirty="0">
                  <a:solidFill>
                    <a:schemeClr val="tx1">
                      <a:lumMod val="75000"/>
                      <a:lumOff val="25000"/>
                    </a:schemeClr>
                  </a:solidFill>
                </a:rPr>
                <a:t> 作业与练习</a:t>
              </a:r>
              <a:endParaRPr lang="zh-CN" altLang="en-US" sz="2100" spc="225" dirty="0">
                <a:solidFill>
                  <a:schemeClr val="tx1">
                    <a:lumMod val="75000"/>
                    <a:lumOff val="25000"/>
                  </a:schemeClr>
                </a:solidFill>
              </a:endParaRPr>
            </a:p>
          </p:txBody>
        </p:sp>
      </p:grpSp>
      <p:grpSp>
        <p:nvGrpSpPr>
          <p:cNvPr id="46" name="组合 45"/>
          <p:cNvGrpSpPr/>
          <p:nvPr/>
        </p:nvGrpSpPr>
        <p:grpSpPr>
          <a:xfrm>
            <a:off x="1743158" y="3780000"/>
            <a:ext cx="5693399" cy="424800"/>
            <a:chOff x="1807265" y="3400693"/>
            <a:chExt cx="5693399" cy="424800"/>
          </a:xfrm>
        </p:grpSpPr>
        <p:sp>
          <p:nvSpPr>
            <p:cNvPr id="55" name="圆角矩形 54"/>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6" name="矩形 55"/>
            <p:cNvSpPr/>
            <p:nvPr/>
          </p:nvSpPr>
          <p:spPr>
            <a:xfrm>
              <a:off x="1881814" y="3411473"/>
              <a:ext cx="3114675" cy="414020"/>
            </a:xfrm>
            <a:prstGeom prst="rect">
              <a:avLst/>
            </a:prstGeom>
          </p:spPr>
          <p:txBody>
            <a:bodyPr wrap="none">
              <a:spAutoFit/>
            </a:bodyPr>
            <a:lstStyle/>
            <a:p>
              <a:pPr algn="l"/>
              <a:r>
                <a:rPr lang="en-US" altLang="zh-CN" sz="2100" spc="225" dirty="0" smtClean="0">
                  <a:solidFill>
                    <a:schemeClr val="tx1">
                      <a:lumMod val="75000"/>
                      <a:lumOff val="25000"/>
                    </a:schemeClr>
                  </a:solidFill>
                </a:rPr>
                <a:t>5.4</a:t>
              </a:r>
              <a:r>
                <a:rPr lang="zh-CN" altLang="en-US" sz="2100" spc="225" dirty="0">
                  <a:solidFill>
                    <a:schemeClr val="tx1">
                      <a:lumMod val="75000"/>
                      <a:lumOff val="25000"/>
                    </a:schemeClr>
                  </a:solidFill>
                </a:rPr>
                <a:t> </a:t>
              </a:r>
              <a:r>
                <a:rPr sz="2100" spc="225" dirty="0">
                  <a:solidFill>
                    <a:schemeClr val="tx1">
                      <a:lumMod val="75000"/>
                      <a:lumOff val="25000"/>
                    </a:schemeClr>
                  </a:solidFill>
                </a:rPr>
                <a:t>数据标注项目评估</a:t>
              </a:r>
              <a:endParaRPr sz="2100" spc="225" dirty="0">
                <a:solidFill>
                  <a:schemeClr val="tx1">
                    <a:lumMod val="75000"/>
                    <a:lumOff val="25000"/>
                  </a:schemeClr>
                </a:solidFill>
              </a:endParaRPr>
            </a:p>
          </p:txBody>
        </p:sp>
      </p:gr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6380" y="105410"/>
            <a:ext cx="3772535" cy="414020"/>
          </a:xfrm>
          <a:prstGeom prst="rect">
            <a:avLst/>
          </a:prstGeom>
          <a:noFill/>
        </p:spPr>
        <p:txBody>
          <a:bodyPr wrap="square" rtlCol="0">
            <a:spAutoFit/>
          </a:bodyPr>
          <a:lstStyle/>
          <a:p>
            <a:r>
              <a:rPr sz="2100" b="1" spc="225" dirty="0">
                <a:solidFill>
                  <a:prstClr val="white"/>
                </a:solidFill>
              </a:rPr>
              <a:t>5.6 数据标注客户关系管理</a:t>
            </a:r>
            <a:endParaRPr sz="2100" b="1" spc="225" dirty="0">
              <a:solidFill>
                <a:prstClr val="white"/>
              </a:solidFill>
            </a:endParaRPr>
          </a:p>
        </p:txBody>
      </p:sp>
      <p:sp>
        <p:nvSpPr>
          <p:cNvPr id="5" name="TextBox 4"/>
          <p:cNvSpPr txBox="1"/>
          <p:nvPr/>
        </p:nvSpPr>
        <p:spPr>
          <a:xfrm>
            <a:off x="6523891" y="255004"/>
            <a:ext cx="3006969" cy="300355"/>
          </a:xfrm>
          <a:prstGeom prst="rect">
            <a:avLst/>
          </a:prstGeom>
          <a:noFill/>
        </p:spPr>
        <p:txBody>
          <a:bodyPr wrap="square" rtlCol="0">
            <a:spAutoFit/>
          </a:bodyPr>
          <a:lstStyle/>
          <a:p>
            <a:r>
              <a:rPr lang="zh-CN" altLang="en-US" sz="1355" dirty="0">
                <a:solidFill>
                  <a:prstClr val="white"/>
                </a:solidFill>
              </a:rPr>
              <a:t>  </a:t>
            </a:r>
            <a:r>
              <a:rPr lang="zh-CN" altLang="en-US" sz="1355" dirty="0" smtClean="0">
                <a:solidFill>
                  <a:prstClr val="white"/>
                </a:solidFill>
              </a:rPr>
              <a:t>第五章  数据标注管理</a:t>
            </a:r>
            <a:endParaRPr lang="zh-CN" altLang="en-US" sz="1355" dirty="0" smtClean="0">
              <a:solidFill>
                <a:prstClr val="white"/>
              </a:solidFill>
            </a:endParaRPr>
          </a:p>
        </p:txBody>
      </p:sp>
      <p:sp>
        <p:nvSpPr>
          <p:cNvPr id="7" name="文本占位符 6"/>
          <p:cNvSpPr>
            <a:spLocks noGrp="1"/>
          </p:cNvSpPr>
          <p:nvPr>
            <p:ph type="body" sz="quarter" idx="13"/>
          </p:nvPr>
        </p:nvSpPr>
        <p:spPr>
          <a:xfrm>
            <a:off x="392113" y="948743"/>
            <a:ext cx="7200000" cy="540000"/>
          </a:xfrm>
        </p:spPr>
        <p:txBody>
          <a:bodyPr>
            <a:normAutofit lnSpcReduction="10000"/>
          </a:bodyPr>
          <a:p>
            <a:pPr>
              <a:lnSpc>
                <a:spcPct val="150000"/>
              </a:lnSpc>
            </a:pPr>
            <a:r>
              <a:rPr lang="zh-CN" altLang="en-US" sz="2000" dirty="0"/>
              <a:t>想要成功实施客户关系管理就需要做好以下工作：</a:t>
            </a:r>
            <a:endParaRPr lang="zh-CN" altLang="en-US" sz="2000" dirty="0"/>
          </a:p>
        </p:txBody>
      </p:sp>
      <p:sp>
        <p:nvSpPr>
          <p:cNvPr id="50" name="TextBox 49"/>
          <p:cNvSpPr txBox="1"/>
          <p:nvPr>
            <p:custDataLst>
              <p:tags r:id="rId1"/>
            </p:custDataLst>
          </p:nvPr>
        </p:nvSpPr>
        <p:spPr>
          <a:xfrm>
            <a:off x="1928542" y="3222899"/>
            <a:ext cx="919480" cy="521970"/>
          </a:xfrm>
          <a:prstGeom prst="rect">
            <a:avLst/>
          </a:prstGeom>
          <a:noFill/>
        </p:spPr>
        <p:txBody>
          <a:bodyPr wrap="square" rtlCol="0">
            <a:spAutoFit/>
          </a:bodyPr>
          <a:p>
            <a:pPr marL="0" marR="0" lvl="0" indent="0" algn="l" defTabSz="904240" rtl="0" eaLnBrk="1" fontAlgn="auto" latinLnBrk="0" hangingPunct="1">
              <a:lnSpc>
                <a:spcPct val="100000"/>
              </a:lnSpc>
              <a:spcBef>
                <a:spcPts val="0"/>
              </a:spcBef>
              <a:spcAft>
                <a:spcPts val="0"/>
              </a:spcAft>
              <a:buClrTx/>
              <a:buSzTx/>
              <a:buFontTx/>
              <a:buNone/>
              <a:defRPr/>
            </a:pPr>
            <a:r>
              <a:rPr kumimoji="0" lang="en-US" sz="28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rPr>
              <a:t>01</a:t>
            </a:r>
            <a:r>
              <a:rPr kumimoji="0" lang="en-US" sz="2800" b="0" i="0" u="none" strike="noStrike" kern="1200" cap="none" spc="0" normalizeH="0" baseline="0" noProof="0" dirty="0" err="1">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rPr>
              <a:t>st</a:t>
            </a:r>
            <a:endParaRPr kumimoji="0" lang="en-US" sz="2800" b="0" i="0" u="none" strike="noStrike" kern="1200" cap="none" spc="0" normalizeH="0" baseline="0" noProof="0" dirty="0" err="1">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endParaRPr>
          </a:p>
        </p:txBody>
      </p:sp>
      <p:sp>
        <p:nvSpPr>
          <p:cNvPr id="10" name="Freeform 5"/>
          <p:cNvSpPr/>
          <p:nvPr>
            <p:custDataLst>
              <p:tags r:id="rId2"/>
            </p:custDataLst>
          </p:nvPr>
        </p:nvSpPr>
        <p:spPr bwMode="auto">
          <a:xfrm>
            <a:off x="1563322" y="3850414"/>
            <a:ext cx="1444322" cy="488995"/>
          </a:xfrm>
          <a:custGeom>
            <a:avLst/>
            <a:gdLst>
              <a:gd name="T0" fmla="*/ 1211 w 1211"/>
              <a:gd name="T1" fmla="*/ 0 h 410"/>
              <a:gd name="T2" fmla="*/ 1035 w 1211"/>
              <a:gd name="T3" fmla="*/ 410 h 410"/>
              <a:gd name="T4" fmla="*/ 0 w 1211"/>
              <a:gd name="T5" fmla="*/ 410 h 410"/>
              <a:gd name="T6" fmla="*/ 329 w 1211"/>
              <a:gd name="T7" fmla="*/ 0 h 410"/>
              <a:gd name="T8" fmla="*/ 1211 w 1211"/>
              <a:gd name="T9" fmla="*/ 0 h 410"/>
            </a:gdLst>
            <a:ahLst/>
            <a:cxnLst>
              <a:cxn ang="0">
                <a:pos x="T0" y="T1"/>
              </a:cxn>
              <a:cxn ang="0">
                <a:pos x="T2" y="T3"/>
              </a:cxn>
              <a:cxn ang="0">
                <a:pos x="T4" y="T5"/>
              </a:cxn>
              <a:cxn ang="0">
                <a:pos x="T6" y="T7"/>
              </a:cxn>
              <a:cxn ang="0">
                <a:pos x="T8" y="T9"/>
              </a:cxn>
            </a:cxnLst>
            <a:rect l="0" t="0" r="r" b="b"/>
            <a:pathLst>
              <a:path w="1211" h="410">
                <a:moveTo>
                  <a:pt x="1211" y="0"/>
                </a:moveTo>
                <a:lnTo>
                  <a:pt x="1035" y="410"/>
                </a:lnTo>
                <a:lnTo>
                  <a:pt x="0" y="410"/>
                </a:lnTo>
                <a:lnTo>
                  <a:pt x="329" y="0"/>
                </a:lnTo>
                <a:lnTo>
                  <a:pt x="1211" y="0"/>
                </a:lnTo>
                <a:close/>
              </a:path>
            </a:pathLst>
          </a:custGeom>
          <a:solidFill>
            <a:srgbClr val="1F74AD"/>
          </a:solidFill>
          <a:ln>
            <a:noFill/>
          </a:ln>
          <a:extLst>
            <a:ext uri="{91240B29-F687-4F45-9708-019B960494DF}">
              <a14:hiddenLine xmlns:a14="http://schemas.microsoft.com/office/drawing/2010/main" w="9525">
                <a:solidFill>
                  <a:srgbClr val="000000"/>
                </a:solidFill>
                <a:round/>
              </a14:hiddenLine>
            </a:ext>
          </a:extLst>
        </p:spPr>
        <p:txBody>
          <a:bodyPr vert="horz" wrap="square" lIns="55418" tIns="27708" rIns="55418" bIns="27708" numCol="1" anchor="t" anchorCtr="0" compatLnSpc="1"/>
          <a:p>
            <a:pPr marL="0" marR="0" lvl="0" indent="0" algn="l" defTabSz="904240" rtl="0" eaLnBrk="1" fontAlgn="auto" latinLnBrk="0" hangingPunct="1">
              <a:lnSpc>
                <a:spcPct val="100000"/>
              </a:lnSpc>
              <a:spcBef>
                <a:spcPts val="0"/>
              </a:spcBef>
              <a:spcAft>
                <a:spcPts val="0"/>
              </a:spcAft>
              <a:buClrTx/>
              <a:buSzTx/>
              <a:buFontTx/>
              <a:buNone/>
              <a:defRPr/>
            </a:pPr>
            <a:endParaRPr kumimoji="0" lang="en-US" sz="145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 name="文本框 10"/>
          <p:cNvSpPr txBox="1"/>
          <p:nvPr>
            <p:custDataLst>
              <p:tags r:id="rId3"/>
            </p:custDataLst>
          </p:nvPr>
        </p:nvSpPr>
        <p:spPr>
          <a:xfrm>
            <a:off x="1563322" y="4522797"/>
            <a:ext cx="1607457" cy="488995"/>
          </a:xfrm>
          <a:prstGeom prst="rect">
            <a:avLst/>
          </a:prstGeom>
          <a:noFill/>
        </p:spPr>
        <p:txBody>
          <a:bodyPr wrap="square" tIns="0" rtlCol="0">
            <a:normAutofit/>
          </a:bodyPr>
          <a:p>
            <a:pPr algn="l">
              <a:lnSpc>
                <a:spcPct val="120000"/>
              </a:lnSpc>
              <a:spcBef>
                <a:spcPts val="0"/>
              </a:spcBef>
              <a:spcAft>
                <a:spcPts val="0"/>
              </a:spcAft>
            </a:pPr>
            <a:r>
              <a:rPr lang="zh-CN" altLang="en-US" sz="1400" spc="150" dirty="0">
                <a:solidFill>
                  <a:schemeClr val="tx1">
                    <a:lumMod val="75000"/>
                    <a:lumOff val="25000"/>
                  </a:schemeClr>
                </a:solidFill>
                <a:latin typeface="微软雅黑" panose="020B0503020204020204" pitchFamily="34" charset="-122"/>
                <a:ea typeface="微软雅黑" panose="020B0503020204020204" pitchFamily="34" charset="-122"/>
              </a:rPr>
              <a:t>确立业务计划</a:t>
            </a:r>
            <a:endParaRPr lang="zh-CN" altLang="en-US" sz="1400" spc="1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1" name="TextBox 50"/>
          <p:cNvSpPr txBox="1"/>
          <p:nvPr>
            <p:custDataLst>
              <p:tags r:id="rId4"/>
            </p:custDataLst>
          </p:nvPr>
        </p:nvSpPr>
        <p:spPr>
          <a:xfrm>
            <a:off x="3365500" y="2693670"/>
            <a:ext cx="1090295" cy="521970"/>
          </a:xfrm>
          <a:prstGeom prst="rect">
            <a:avLst/>
          </a:prstGeom>
          <a:noFill/>
        </p:spPr>
        <p:txBody>
          <a:bodyPr wrap="square" rtlCol="0">
            <a:spAutoFit/>
          </a:bodyPr>
          <a:p>
            <a:pPr marL="0" marR="0" lvl="0" indent="0" algn="l" defTabSz="904240" rtl="0" eaLnBrk="1" fontAlgn="auto" latinLnBrk="0" hangingPunct="1">
              <a:lnSpc>
                <a:spcPct val="100000"/>
              </a:lnSpc>
              <a:spcBef>
                <a:spcPts val="0"/>
              </a:spcBef>
              <a:spcAft>
                <a:spcPts val="0"/>
              </a:spcAft>
              <a:buClrTx/>
              <a:buSzTx/>
              <a:buFontTx/>
              <a:buNone/>
              <a:defRPr/>
            </a:pPr>
            <a:r>
              <a:rPr kumimoji="0" lang="en-US" sz="2800" b="0" i="0" u="none" strike="noStrike" kern="1200" cap="none" spc="0" normalizeH="0" baseline="0" noProof="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rPr>
              <a:t>02nd</a:t>
            </a:r>
            <a:endParaRPr kumimoji="0" lang="en-US" sz="2800" b="0" i="0" u="none" strike="noStrike" kern="1200" cap="none" spc="0" normalizeH="0" baseline="0" noProof="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endParaRPr>
          </a:p>
        </p:txBody>
      </p:sp>
      <p:sp>
        <p:nvSpPr>
          <p:cNvPr id="13" name="Freeform 8"/>
          <p:cNvSpPr/>
          <p:nvPr>
            <p:custDataLst>
              <p:tags r:id="rId5"/>
            </p:custDataLst>
          </p:nvPr>
        </p:nvSpPr>
        <p:spPr bwMode="auto">
          <a:xfrm>
            <a:off x="3231489" y="3297676"/>
            <a:ext cx="1223678" cy="435323"/>
          </a:xfrm>
          <a:custGeom>
            <a:avLst/>
            <a:gdLst>
              <a:gd name="T0" fmla="*/ 1026 w 1026"/>
              <a:gd name="T1" fmla="*/ 0 h 365"/>
              <a:gd name="T2" fmla="*/ 1026 w 1026"/>
              <a:gd name="T3" fmla="*/ 365 h 365"/>
              <a:gd name="T4" fmla="*/ 0 w 1026"/>
              <a:gd name="T5" fmla="*/ 365 h 365"/>
              <a:gd name="T6" fmla="*/ 153 w 1026"/>
              <a:gd name="T7" fmla="*/ 0 h 365"/>
              <a:gd name="T8" fmla="*/ 1026 w 1026"/>
              <a:gd name="T9" fmla="*/ 0 h 365"/>
            </a:gdLst>
            <a:ahLst/>
            <a:cxnLst>
              <a:cxn ang="0">
                <a:pos x="T0" y="T1"/>
              </a:cxn>
              <a:cxn ang="0">
                <a:pos x="T2" y="T3"/>
              </a:cxn>
              <a:cxn ang="0">
                <a:pos x="T4" y="T5"/>
              </a:cxn>
              <a:cxn ang="0">
                <a:pos x="T6" y="T7"/>
              </a:cxn>
              <a:cxn ang="0">
                <a:pos x="T8" y="T9"/>
              </a:cxn>
            </a:cxnLst>
            <a:rect l="0" t="0" r="r" b="b"/>
            <a:pathLst>
              <a:path w="1026" h="365">
                <a:moveTo>
                  <a:pt x="1026" y="0"/>
                </a:moveTo>
                <a:lnTo>
                  <a:pt x="1026" y="365"/>
                </a:lnTo>
                <a:lnTo>
                  <a:pt x="0" y="365"/>
                </a:lnTo>
                <a:lnTo>
                  <a:pt x="153" y="0"/>
                </a:lnTo>
                <a:lnTo>
                  <a:pt x="1026" y="0"/>
                </a:lnTo>
                <a:close/>
              </a:path>
            </a:pathLst>
          </a:custGeom>
          <a:solidFill>
            <a:srgbClr val="3498DB"/>
          </a:solidFill>
          <a:ln>
            <a:noFill/>
          </a:ln>
        </p:spPr>
        <p:txBody>
          <a:bodyPr vert="horz" wrap="square" lIns="55418" tIns="27708" rIns="55418" bIns="27708" numCol="1" anchor="t" anchorCtr="0" compatLnSpc="1"/>
          <a:p>
            <a:pPr marL="0" marR="0" lvl="0" indent="0" algn="l" defTabSz="904240" rtl="0" eaLnBrk="1" fontAlgn="auto" latinLnBrk="0" hangingPunct="1">
              <a:lnSpc>
                <a:spcPct val="100000"/>
              </a:lnSpc>
              <a:spcBef>
                <a:spcPts val="0"/>
              </a:spcBef>
              <a:spcAft>
                <a:spcPts val="0"/>
              </a:spcAft>
              <a:buClrTx/>
              <a:buSzTx/>
              <a:buFontTx/>
              <a:buNone/>
              <a:defRPr/>
            </a:pPr>
            <a:endParaRPr kumimoji="0" lang="en-US" sz="145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 name="Rectangle 6"/>
          <p:cNvSpPr>
            <a:spLocks noChangeArrowheads="1"/>
          </p:cNvSpPr>
          <p:nvPr>
            <p:custDataLst>
              <p:tags r:id="rId6"/>
            </p:custDataLst>
          </p:nvPr>
        </p:nvSpPr>
        <p:spPr bwMode="auto">
          <a:xfrm>
            <a:off x="1563322" y="4339409"/>
            <a:ext cx="1234412" cy="124037"/>
          </a:xfrm>
          <a:prstGeom prst="rect">
            <a:avLst/>
          </a:prstGeom>
          <a:solidFill>
            <a:srgbClr val="1F74AD">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5418" tIns="27708" rIns="55418" bIns="27708" numCol="1" anchor="t" anchorCtr="0" compatLnSpc="1"/>
          <a:p>
            <a:pPr marL="0" marR="0" lvl="0" indent="0" algn="l" defTabSz="904240" rtl="0" eaLnBrk="1" fontAlgn="auto" latinLnBrk="0" hangingPunct="1">
              <a:lnSpc>
                <a:spcPct val="100000"/>
              </a:lnSpc>
              <a:spcBef>
                <a:spcPts val="0"/>
              </a:spcBef>
              <a:spcAft>
                <a:spcPts val="0"/>
              </a:spcAft>
              <a:buClrTx/>
              <a:buSzTx/>
              <a:buFontTx/>
              <a:buNone/>
              <a:defRPr/>
            </a:pPr>
            <a:endParaRPr kumimoji="0" lang="en-US" sz="145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 name="Rectangle 9"/>
          <p:cNvSpPr>
            <a:spLocks noChangeArrowheads="1"/>
          </p:cNvSpPr>
          <p:nvPr>
            <p:custDataLst>
              <p:tags r:id="rId7"/>
            </p:custDataLst>
          </p:nvPr>
        </p:nvSpPr>
        <p:spPr bwMode="auto">
          <a:xfrm>
            <a:off x="3231489" y="3732999"/>
            <a:ext cx="1223678" cy="113303"/>
          </a:xfrm>
          <a:prstGeom prst="rect">
            <a:avLst/>
          </a:prstGeom>
          <a:solidFill>
            <a:srgbClr val="3498DB">
              <a:lumMod val="75000"/>
            </a:srgbClr>
          </a:solidFill>
          <a:ln>
            <a:noFill/>
          </a:ln>
        </p:spPr>
        <p:txBody>
          <a:bodyPr vert="horz" wrap="square" lIns="55418" tIns="27708" rIns="55418" bIns="27708" numCol="1" anchor="t" anchorCtr="0" compatLnSpc="1"/>
          <a:p>
            <a:pPr marL="0" marR="0" lvl="0" indent="0" algn="l" defTabSz="904240" rtl="0" eaLnBrk="1" fontAlgn="auto" latinLnBrk="0" hangingPunct="1">
              <a:lnSpc>
                <a:spcPct val="100000"/>
              </a:lnSpc>
              <a:spcBef>
                <a:spcPts val="0"/>
              </a:spcBef>
              <a:spcAft>
                <a:spcPts val="0"/>
              </a:spcAft>
              <a:buClrTx/>
              <a:buSzTx/>
              <a:buFontTx/>
              <a:buNone/>
              <a:defRPr/>
            </a:pPr>
            <a:endParaRPr kumimoji="0" lang="en-US" sz="145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6" name="文本框 45"/>
          <p:cNvSpPr txBox="1"/>
          <p:nvPr>
            <p:custDataLst>
              <p:tags r:id="rId8"/>
            </p:custDataLst>
          </p:nvPr>
        </p:nvSpPr>
        <p:spPr>
          <a:xfrm>
            <a:off x="3066308" y="3988105"/>
            <a:ext cx="1607457" cy="488995"/>
          </a:xfrm>
          <a:prstGeom prst="rect">
            <a:avLst/>
          </a:prstGeom>
          <a:noFill/>
        </p:spPr>
        <p:txBody>
          <a:bodyPr wrap="square" tIns="0" rtlCol="0">
            <a:noAutofit/>
          </a:bodyPr>
          <a:p>
            <a:pPr>
              <a:lnSpc>
                <a:spcPct val="120000"/>
              </a:lnSpc>
              <a:spcBef>
                <a:spcPts val="0"/>
              </a:spcBef>
              <a:spcAft>
                <a:spcPts val="0"/>
              </a:spcAft>
            </a:pPr>
            <a:r>
              <a:rPr lang="zh-CN" altLang="en-US" sz="1400" spc="150" dirty="0">
                <a:solidFill>
                  <a:schemeClr val="tx1">
                    <a:lumMod val="75000"/>
                    <a:lumOff val="25000"/>
                  </a:schemeClr>
                </a:solidFill>
                <a:latin typeface="微软雅黑" panose="020B0503020204020204" pitchFamily="34" charset="-122"/>
                <a:ea typeface="微软雅黑" panose="020B0503020204020204" pitchFamily="34" charset="-122"/>
              </a:rPr>
              <a:t>组建客户关系管理团队</a:t>
            </a:r>
            <a:endParaRPr lang="zh-CN" altLang="en-US" sz="1400" spc="1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3" name="TextBox 52"/>
          <p:cNvSpPr txBox="1"/>
          <p:nvPr>
            <p:custDataLst>
              <p:tags r:id="rId9"/>
            </p:custDataLst>
          </p:nvPr>
        </p:nvSpPr>
        <p:spPr>
          <a:xfrm>
            <a:off x="4635500" y="2216785"/>
            <a:ext cx="1054100" cy="521970"/>
          </a:xfrm>
          <a:prstGeom prst="rect">
            <a:avLst/>
          </a:prstGeom>
          <a:noFill/>
        </p:spPr>
        <p:txBody>
          <a:bodyPr wrap="square" rtlCol="0">
            <a:spAutoFit/>
          </a:bodyPr>
          <a:p>
            <a:pPr marL="0" marR="0" lvl="0" indent="0" algn="l" defTabSz="904240" rtl="0" eaLnBrk="1" fontAlgn="auto" latinLnBrk="0" hangingPunct="1">
              <a:lnSpc>
                <a:spcPct val="100000"/>
              </a:lnSpc>
              <a:spcBef>
                <a:spcPts val="0"/>
              </a:spcBef>
              <a:spcAft>
                <a:spcPts val="0"/>
              </a:spcAft>
              <a:buClrTx/>
              <a:buSzTx/>
              <a:buFontTx/>
              <a:buNone/>
              <a:defRPr/>
            </a:pPr>
            <a:r>
              <a:rPr kumimoji="0" lang="en-US" sz="2800" b="0" i="0" u="none" strike="noStrike" kern="1200" cap="none" spc="0" normalizeH="0" baseline="0" noProof="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rPr>
              <a:t>03th</a:t>
            </a:r>
            <a:endParaRPr kumimoji="0" lang="en-US" sz="2800" b="0" i="0" u="none" strike="noStrike" kern="1200" cap="none" spc="0" normalizeH="0" baseline="0" noProof="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endParaRPr>
          </a:p>
        </p:txBody>
      </p:sp>
      <p:sp>
        <p:nvSpPr>
          <p:cNvPr id="54" name="TextBox 53"/>
          <p:cNvSpPr txBox="1"/>
          <p:nvPr>
            <p:custDataLst>
              <p:tags r:id="rId10"/>
            </p:custDataLst>
          </p:nvPr>
        </p:nvSpPr>
        <p:spPr>
          <a:xfrm>
            <a:off x="5868670" y="1726565"/>
            <a:ext cx="1029335" cy="521970"/>
          </a:xfrm>
          <a:prstGeom prst="rect">
            <a:avLst/>
          </a:prstGeom>
          <a:noFill/>
        </p:spPr>
        <p:txBody>
          <a:bodyPr wrap="square" rtlCol="0">
            <a:spAutoFit/>
          </a:bodyPr>
          <a:p>
            <a:pPr marL="0" marR="0" lvl="0" indent="0" algn="l" defTabSz="904240" rtl="0" eaLnBrk="1" fontAlgn="auto" latinLnBrk="0" hangingPunct="1">
              <a:lnSpc>
                <a:spcPct val="100000"/>
              </a:lnSpc>
              <a:spcBef>
                <a:spcPts val="0"/>
              </a:spcBef>
              <a:spcAft>
                <a:spcPts val="0"/>
              </a:spcAft>
              <a:buClrTx/>
              <a:buSzTx/>
              <a:buFontTx/>
              <a:buNone/>
              <a:defRPr/>
            </a:pPr>
            <a:r>
              <a:rPr kumimoji="0" lang="en-US" sz="28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rPr>
              <a:t>04</a:t>
            </a:r>
            <a:r>
              <a:rPr kumimoji="0" lang="en-US" sz="2800" b="0" i="0" u="none" strike="noStrike" kern="1200" cap="none" spc="0" normalizeH="0" baseline="0" noProof="0" dirty="0" err="1">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rPr>
              <a:t>th</a:t>
            </a:r>
            <a:endParaRPr kumimoji="0" lang="en-US" sz="2800" b="0" i="0" u="none" strike="noStrike" kern="1200" cap="none" spc="0" normalizeH="0" baseline="0" noProof="0" dirty="0" err="1">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endParaRPr>
          </a:p>
        </p:txBody>
      </p:sp>
      <p:sp>
        <p:nvSpPr>
          <p:cNvPr id="16" name="Freeform 13"/>
          <p:cNvSpPr/>
          <p:nvPr>
            <p:custDataLst>
              <p:tags r:id="rId11"/>
            </p:custDataLst>
          </p:nvPr>
        </p:nvSpPr>
        <p:spPr bwMode="auto">
          <a:xfrm>
            <a:off x="4679012" y="2762327"/>
            <a:ext cx="1224871" cy="413855"/>
          </a:xfrm>
          <a:custGeom>
            <a:avLst/>
            <a:gdLst>
              <a:gd name="T0" fmla="*/ 0 w 1027"/>
              <a:gd name="T1" fmla="*/ 0 h 347"/>
              <a:gd name="T2" fmla="*/ 0 w 1027"/>
              <a:gd name="T3" fmla="*/ 347 h 347"/>
              <a:gd name="T4" fmla="*/ 1027 w 1027"/>
              <a:gd name="T5" fmla="*/ 347 h 347"/>
              <a:gd name="T6" fmla="*/ 869 w 1027"/>
              <a:gd name="T7" fmla="*/ 0 h 347"/>
              <a:gd name="T8" fmla="*/ 0 w 1027"/>
              <a:gd name="T9" fmla="*/ 0 h 347"/>
            </a:gdLst>
            <a:ahLst/>
            <a:cxnLst>
              <a:cxn ang="0">
                <a:pos x="T0" y="T1"/>
              </a:cxn>
              <a:cxn ang="0">
                <a:pos x="T2" y="T3"/>
              </a:cxn>
              <a:cxn ang="0">
                <a:pos x="T4" y="T5"/>
              </a:cxn>
              <a:cxn ang="0">
                <a:pos x="T6" y="T7"/>
              </a:cxn>
              <a:cxn ang="0">
                <a:pos x="T8" y="T9"/>
              </a:cxn>
            </a:cxnLst>
            <a:rect l="0" t="0" r="r" b="b"/>
            <a:pathLst>
              <a:path w="1027" h="347">
                <a:moveTo>
                  <a:pt x="0" y="0"/>
                </a:moveTo>
                <a:lnTo>
                  <a:pt x="0" y="347"/>
                </a:lnTo>
                <a:lnTo>
                  <a:pt x="1027" y="347"/>
                </a:lnTo>
                <a:lnTo>
                  <a:pt x="869" y="0"/>
                </a:lnTo>
                <a:lnTo>
                  <a:pt x="0" y="0"/>
                </a:lnTo>
                <a:close/>
              </a:path>
            </a:pathLst>
          </a:custGeom>
          <a:solidFill>
            <a:srgbClr val="1AA3AA"/>
          </a:solidFill>
          <a:ln>
            <a:noFill/>
          </a:ln>
        </p:spPr>
        <p:txBody>
          <a:bodyPr vert="horz" wrap="square" lIns="55418" tIns="27708" rIns="55418" bIns="27708" numCol="1" anchor="t" anchorCtr="0" compatLnSpc="1"/>
          <a:p>
            <a:pPr marL="0" marR="0" lvl="0" indent="0" algn="l" defTabSz="904240" rtl="0" eaLnBrk="1" fontAlgn="auto" latinLnBrk="0" hangingPunct="1">
              <a:lnSpc>
                <a:spcPct val="100000"/>
              </a:lnSpc>
              <a:spcBef>
                <a:spcPts val="0"/>
              </a:spcBef>
              <a:spcAft>
                <a:spcPts val="0"/>
              </a:spcAft>
              <a:buClrTx/>
              <a:buSzTx/>
              <a:buFontTx/>
              <a:buNone/>
              <a:defRPr/>
            </a:pPr>
            <a:endParaRPr kumimoji="0" lang="en-US" sz="145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 name="Freeform 10"/>
          <p:cNvSpPr/>
          <p:nvPr>
            <p:custDataLst>
              <p:tags r:id="rId12"/>
            </p:custDataLst>
          </p:nvPr>
        </p:nvSpPr>
        <p:spPr bwMode="auto">
          <a:xfrm>
            <a:off x="5915988" y="2283186"/>
            <a:ext cx="1427624" cy="381654"/>
          </a:xfrm>
          <a:custGeom>
            <a:avLst/>
            <a:gdLst>
              <a:gd name="T0" fmla="*/ 0 w 1197"/>
              <a:gd name="T1" fmla="*/ 0 h 320"/>
              <a:gd name="T2" fmla="*/ 166 w 1197"/>
              <a:gd name="T3" fmla="*/ 320 h 320"/>
              <a:gd name="T4" fmla="*/ 1197 w 1197"/>
              <a:gd name="T5" fmla="*/ 320 h 320"/>
              <a:gd name="T6" fmla="*/ 877 w 1197"/>
              <a:gd name="T7" fmla="*/ 0 h 320"/>
              <a:gd name="T8" fmla="*/ 0 w 1197"/>
              <a:gd name="T9" fmla="*/ 0 h 320"/>
            </a:gdLst>
            <a:ahLst/>
            <a:cxnLst>
              <a:cxn ang="0">
                <a:pos x="T0" y="T1"/>
              </a:cxn>
              <a:cxn ang="0">
                <a:pos x="T2" y="T3"/>
              </a:cxn>
              <a:cxn ang="0">
                <a:pos x="T4" y="T5"/>
              </a:cxn>
              <a:cxn ang="0">
                <a:pos x="T6" y="T7"/>
              </a:cxn>
              <a:cxn ang="0">
                <a:pos x="T8" y="T9"/>
              </a:cxn>
            </a:cxnLst>
            <a:rect l="0" t="0" r="r" b="b"/>
            <a:pathLst>
              <a:path w="1197" h="320">
                <a:moveTo>
                  <a:pt x="0" y="0"/>
                </a:moveTo>
                <a:lnTo>
                  <a:pt x="166" y="320"/>
                </a:lnTo>
                <a:lnTo>
                  <a:pt x="1197" y="320"/>
                </a:lnTo>
                <a:lnTo>
                  <a:pt x="877" y="0"/>
                </a:lnTo>
                <a:lnTo>
                  <a:pt x="0" y="0"/>
                </a:lnTo>
                <a:close/>
              </a:path>
            </a:pathLst>
          </a:custGeom>
          <a:solidFill>
            <a:srgbClr val="69A35B"/>
          </a:solidFill>
          <a:ln>
            <a:noFill/>
          </a:ln>
        </p:spPr>
        <p:txBody>
          <a:bodyPr vert="horz" wrap="square" lIns="55418" tIns="27708" rIns="55418" bIns="27708" numCol="1" anchor="t" anchorCtr="0" compatLnSpc="1"/>
          <a:p>
            <a:pPr marL="0" marR="0" lvl="0" indent="0" algn="l" defTabSz="904240" rtl="0" eaLnBrk="1" fontAlgn="auto" latinLnBrk="0" hangingPunct="1">
              <a:lnSpc>
                <a:spcPct val="100000"/>
              </a:lnSpc>
              <a:spcBef>
                <a:spcPts val="0"/>
              </a:spcBef>
              <a:spcAft>
                <a:spcPts val="0"/>
              </a:spcAft>
              <a:buClrTx/>
              <a:buSzTx/>
              <a:buFontTx/>
              <a:buNone/>
              <a:defRPr/>
            </a:pPr>
            <a:endParaRPr kumimoji="0" lang="en-US" sz="145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 name="Rectangle 11"/>
          <p:cNvSpPr>
            <a:spLocks noChangeArrowheads="1"/>
          </p:cNvSpPr>
          <p:nvPr>
            <p:custDataLst>
              <p:tags r:id="rId13"/>
            </p:custDataLst>
          </p:nvPr>
        </p:nvSpPr>
        <p:spPr bwMode="auto">
          <a:xfrm>
            <a:off x="6114605" y="2664205"/>
            <a:ext cx="1229642" cy="97799"/>
          </a:xfrm>
          <a:prstGeom prst="rect">
            <a:avLst/>
          </a:prstGeom>
          <a:solidFill>
            <a:srgbClr val="69A35B">
              <a:lumMod val="75000"/>
            </a:srgbClr>
          </a:solidFill>
          <a:ln>
            <a:noFill/>
          </a:ln>
        </p:spPr>
        <p:txBody>
          <a:bodyPr vert="horz" wrap="square" lIns="55418" tIns="27708" rIns="55418" bIns="27708" numCol="1" anchor="t" anchorCtr="0" compatLnSpc="1"/>
          <a:p>
            <a:pPr marL="0" marR="0" lvl="0" indent="0" algn="l" defTabSz="904240" rtl="0" eaLnBrk="1" fontAlgn="auto" latinLnBrk="0" hangingPunct="1">
              <a:lnSpc>
                <a:spcPct val="100000"/>
              </a:lnSpc>
              <a:spcBef>
                <a:spcPts val="0"/>
              </a:spcBef>
              <a:spcAft>
                <a:spcPts val="0"/>
              </a:spcAft>
              <a:buClrTx/>
              <a:buSzTx/>
              <a:buFontTx/>
              <a:buNone/>
              <a:defRPr/>
            </a:pPr>
            <a:endParaRPr kumimoji="0" lang="en-US" sz="145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9" name="Rectangle 14"/>
          <p:cNvSpPr>
            <a:spLocks noChangeArrowheads="1"/>
          </p:cNvSpPr>
          <p:nvPr>
            <p:custDataLst>
              <p:tags r:id="rId14"/>
            </p:custDataLst>
          </p:nvPr>
        </p:nvSpPr>
        <p:spPr bwMode="auto">
          <a:xfrm>
            <a:off x="4679012" y="3171915"/>
            <a:ext cx="1224871" cy="113303"/>
          </a:xfrm>
          <a:prstGeom prst="rect">
            <a:avLst/>
          </a:prstGeom>
          <a:solidFill>
            <a:srgbClr val="1AA3AA">
              <a:lumMod val="75000"/>
            </a:srgbClr>
          </a:solidFill>
          <a:ln>
            <a:noFill/>
          </a:ln>
        </p:spPr>
        <p:txBody>
          <a:bodyPr vert="horz" wrap="square" lIns="55418" tIns="27708" rIns="55418" bIns="27708" numCol="1" anchor="t" anchorCtr="0" compatLnSpc="1"/>
          <a:p>
            <a:pPr marL="0" marR="0" lvl="0" indent="0" algn="l" defTabSz="904240" rtl="0" eaLnBrk="1" fontAlgn="auto" latinLnBrk="0" hangingPunct="1">
              <a:lnSpc>
                <a:spcPct val="100000"/>
              </a:lnSpc>
              <a:spcBef>
                <a:spcPts val="0"/>
              </a:spcBef>
              <a:spcAft>
                <a:spcPts val="0"/>
              </a:spcAft>
              <a:buClrTx/>
              <a:buSzTx/>
              <a:buFontTx/>
              <a:buNone/>
              <a:defRPr/>
            </a:pPr>
            <a:endParaRPr kumimoji="0" lang="en-US" sz="145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0" name="Freeform 12"/>
          <p:cNvSpPr/>
          <p:nvPr>
            <p:custDataLst>
              <p:tags r:id="rId15"/>
            </p:custDataLst>
          </p:nvPr>
        </p:nvSpPr>
        <p:spPr bwMode="auto">
          <a:xfrm>
            <a:off x="5915983" y="2274296"/>
            <a:ext cx="197983" cy="479453"/>
          </a:xfrm>
          <a:custGeom>
            <a:avLst/>
            <a:gdLst>
              <a:gd name="T0" fmla="*/ 166 w 166"/>
              <a:gd name="T1" fmla="*/ 320 h 402"/>
              <a:gd name="T2" fmla="*/ 166 w 166"/>
              <a:gd name="T3" fmla="*/ 402 h 402"/>
              <a:gd name="T4" fmla="*/ 0 w 166"/>
              <a:gd name="T5" fmla="*/ 77 h 402"/>
              <a:gd name="T6" fmla="*/ 0 w 166"/>
              <a:gd name="T7" fmla="*/ 0 h 402"/>
              <a:gd name="T8" fmla="*/ 166 w 166"/>
              <a:gd name="T9" fmla="*/ 320 h 402"/>
            </a:gdLst>
            <a:ahLst/>
            <a:cxnLst>
              <a:cxn ang="0">
                <a:pos x="T0" y="T1"/>
              </a:cxn>
              <a:cxn ang="0">
                <a:pos x="T2" y="T3"/>
              </a:cxn>
              <a:cxn ang="0">
                <a:pos x="T4" y="T5"/>
              </a:cxn>
              <a:cxn ang="0">
                <a:pos x="T6" y="T7"/>
              </a:cxn>
              <a:cxn ang="0">
                <a:pos x="T8" y="T9"/>
              </a:cxn>
            </a:cxnLst>
            <a:rect l="0" t="0" r="r" b="b"/>
            <a:pathLst>
              <a:path w="166" h="402">
                <a:moveTo>
                  <a:pt x="166" y="320"/>
                </a:moveTo>
                <a:lnTo>
                  <a:pt x="166" y="402"/>
                </a:lnTo>
                <a:lnTo>
                  <a:pt x="0" y="77"/>
                </a:lnTo>
                <a:lnTo>
                  <a:pt x="0" y="0"/>
                </a:lnTo>
                <a:lnTo>
                  <a:pt x="166" y="320"/>
                </a:lnTo>
                <a:close/>
              </a:path>
            </a:pathLst>
          </a:custGeom>
          <a:solidFill>
            <a:srgbClr val="69A35B">
              <a:lumMod val="50000"/>
            </a:srgbClr>
          </a:solidFill>
          <a:ln>
            <a:noFill/>
          </a:ln>
        </p:spPr>
        <p:txBody>
          <a:bodyPr vert="horz" wrap="square" lIns="55418" tIns="27708" rIns="55418" bIns="27708" numCol="1" anchor="t" anchorCtr="0" compatLnSpc="1"/>
          <a:p>
            <a:pPr marL="0" marR="0" lvl="0" indent="0" algn="l" defTabSz="904240" rtl="0" eaLnBrk="1" fontAlgn="auto" latinLnBrk="0" hangingPunct="1">
              <a:lnSpc>
                <a:spcPct val="100000"/>
              </a:lnSpc>
              <a:spcBef>
                <a:spcPts val="0"/>
              </a:spcBef>
              <a:spcAft>
                <a:spcPts val="0"/>
              </a:spcAft>
              <a:buClrTx/>
              <a:buSzTx/>
              <a:buFontTx/>
              <a:buNone/>
              <a:defRPr/>
            </a:pPr>
            <a:endParaRPr kumimoji="0" lang="en-US" sz="1455"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2" name="文本框 51"/>
          <p:cNvSpPr txBox="1"/>
          <p:nvPr>
            <p:custDataLst>
              <p:tags r:id="rId16"/>
            </p:custDataLst>
          </p:nvPr>
        </p:nvSpPr>
        <p:spPr>
          <a:xfrm>
            <a:off x="4569295" y="3453414"/>
            <a:ext cx="1607457" cy="488995"/>
          </a:xfrm>
          <a:prstGeom prst="rect">
            <a:avLst/>
          </a:prstGeom>
          <a:noFill/>
        </p:spPr>
        <p:txBody>
          <a:bodyPr wrap="square" tIns="0" rtlCol="0">
            <a:normAutofit/>
          </a:bodyPr>
          <a:p>
            <a:pPr>
              <a:lnSpc>
                <a:spcPct val="120000"/>
              </a:lnSpc>
              <a:spcBef>
                <a:spcPts val="0"/>
              </a:spcBef>
              <a:spcAft>
                <a:spcPts val="0"/>
              </a:spcAft>
            </a:pPr>
            <a:r>
              <a:rPr lang="zh-CN" altLang="en-US" sz="1400" spc="150" dirty="0">
                <a:solidFill>
                  <a:schemeClr val="tx1">
                    <a:lumMod val="75000"/>
                    <a:lumOff val="25000"/>
                  </a:schemeClr>
                </a:solidFill>
                <a:latin typeface="微软雅黑" panose="020B0503020204020204" pitchFamily="34" charset="-122"/>
                <a:ea typeface="微软雅黑" panose="020B0503020204020204" pitchFamily="34" charset="-122"/>
              </a:rPr>
              <a:t>客户信息管理</a:t>
            </a:r>
            <a:endParaRPr lang="zh-CN" altLang="en-US" sz="1400" spc="1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5" name="文本框 54"/>
          <p:cNvSpPr txBox="1"/>
          <p:nvPr>
            <p:custDataLst>
              <p:tags r:id="rId17"/>
            </p:custDataLst>
          </p:nvPr>
        </p:nvSpPr>
        <p:spPr>
          <a:xfrm>
            <a:off x="6072281" y="2918724"/>
            <a:ext cx="1607457" cy="488995"/>
          </a:xfrm>
          <a:prstGeom prst="rect">
            <a:avLst/>
          </a:prstGeom>
          <a:noFill/>
        </p:spPr>
        <p:txBody>
          <a:bodyPr wrap="square" tIns="0" rtlCol="0">
            <a:noAutofit/>
          </a:bodyPr>
          <a:p>
            <a:pPr>
              <a:lnSpc>
                <a:spcPct val="120000"/>
              </a:lnSpc>
              <a:spcBef>
                <a:spcPts val="0"/>
              </a:spcBef>
              <a:spcAft>
                <a:spcPts val="0"/>
              </a:spcAft>
            </a:pPr>
            <a:r>
              <a:rPr lang="zh-CN" altLang="en-US" sz="1400" spc="150" dirty="0">
                <a:solidFill>
                  <a:schemeClr val="tx1">
                    <a:lumMod val="75000"/>
                    <a:lumOff val="25000"/>
                  </a:schemeClr>
                </a:solidFill>
                <a:latin typeface="微软雅黑" panose="020B0503020204020204" pitchFamily="34" charset="-122"/>
                <a:ea typeface="微软雅黑" panose="020B0503020204020204" pitchFamily="34" charset="-122"/>
              </a:rPr>
              <a:t>客户关系管理的分析</a:t>
            </a:r>
            <a:endParaRPr lang="zh-CN" altLang="en-US" sz="1400" spc="1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73" name="组合 72"/>
          <p:cNvGrpSpPr/>
          <p:nvPr/>
        </p:nvGrpSpPr>
        <p:grpSpPr>
          <a:xfrm>
            <a:off x="690257" y="854039"/>
            <a:ext cx="7832784" cy="781050"/>
            <a:chOff x="2788580" y="1152524"/>
            <a:chExt cx="3730770" cy="781050"/>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4" name="文本框 14"/>
            <p:cNvSpPr txBox="1"/>
            <p:nvPr/>
          </p:nvSpPr>
          <p:spPr>
            <a:xfrm>
              <a:off x="3681577" y="1169836"/>
              <a:ext cx="1780836" cy="521970"/>
            </a:xfrm>
            <a:prstGeom prst="rect">
              <a:avLst/>
            </a:prstGeom>
            <a:noFill/>
          </p:spPr>
          <p:txBody>
            <a:bodyPr wrap="none" rtlCol="0">
              <a:spAutoFit/>
            </a:bodyPr>
            <a:lstStyle/>
            <a:p>
              <a:pPr algn="ctr"/>
              <a:r>
                <a:rPr lang="zh-CN" altLang="en-US" sz="2800" dirty="0" smtClean="0">
                  <a:solidFill>
                    <a:srgbClr val="FFC000"/>
                  </a:solidFill>
                </a:rPr>
                <a:t>第五章</a:t>
              </a:r>
              <a:r>
                <a:rPr lang="zh-CN" altLang="en-US" sz="2800" dirty="0">
                  <a:solidFill>
                    <a:srgbClr val="FFC000"/>
                  </a:solidFill>
                </a:rPr>
                <a:t>　</a:t>
              </a:r>
              <a:r>
                <a:rPr lang="zh-CN" altLang="en-US" sz="2800" dirty="0" smtClean="0">
                  <a:solidFill>
                    <a:srgbClr val="FFC000"/>
                  </a:solidFill>
                </a:rPr>
                <a:t>数据标注管理</a:t>
              </a:r>
              <a:endParaRPr lang="zh-CN" altLang="en-US" sz="2800" dirty="0" smtClean="0">
                <a:solidFill>
                  <a:srgbClr val="FFC000"/>
                </a:solidFill>
              </a:endParaRPr>
            </a:p>
          </p:txBody>
        </p:sp>
      </p:grpSp>
      <p:grpSp>
        <p:nvGrpSpPr>
          <p:cNvPr id="67" name="组合 66"/>
          <p:cNvGrpSpPr/>
          <p:nvPr/>
        </p:nvGrpSpPr>
        <p:grpSpPr>
          <a:xfrm>
            <a:off x="1754534" y="2160000"/>
            <a:ext cx="5693399" cy="414020"/>
            <a:chOff x="1807265" y="2462595"/>
            <a:chExt cx="5693399" cy="414020"/>
          </a:xfrm>
        </p:grpSpPr>
        <p:sp>
          <p:nvSpPr>
            <p:cNvPr id="47" name="圆角矩形 46"/>
            <p:cNvSpPr/>
            <p:nvPr/>
          </p:nvSpPr>
          <p:spPr>
            <a:xfrm>
              <a:off x="1807265" y="2478527"/>
              <a:ext cx="5693399" cy="394154"/>
            </a:xfrm>
            <a:prstGeom prst="roundRect">
              <a:avLst>
                <a:gd name="adj" fmla="val 20658"/>
              </a:avLst>
            </a:prstGeom>
            <a:solidFill>
              <a:schemeClr val="bg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8" name="矩形 47"/>
            <p:cNvSpPr/>
            <p:nvPr/>
          </p:nvSpPr>
          <p:spPr>
            <a:xfrm>
              <a:off x="1883286" y="2462595"/>
              <a:ext cx="3114675" cy="414020"/>
            </a:xfrm>
            <a:prstGeom prst="rect">
              <a:avLst/>
            </a:prstGeom>
          </p:spPr>
          <p:txBody>
            <a:bodyPr wrap="none">
              <a:spAutoFit/>
            </a:bodyPr>
            <a:lstStyle/>
            <a:p>
              <a:pPr algn="l"/>
              <a:r>
                <a:rPr lang="en-US" altLang="zh-CN" sz="2100" spc="225" dirty="0" smtClean="0">
                  <a:solidFill>
                    <a:schemeClr val="tx1">
                      <a:lumMod val="75000"/>
                      <a:lumOff val="25000"/>
                    </a:schemeClr>
                  </a:solidFill>
                </a:rPr>
                <a:t>5.1</a:t>
              </a:r>
              <a:r>
                <a:rPr lang="zh-CN" altLang="en-US" sz="2100" spc="225" dirty="0">
                  <a:solidFill>
                    <a:schemeClr val="tx1">
                      <a:lumMod val="75000"/>
                      <a:lumOff val="25000"/>
                    </a:schemeClr>
                  </a:solidFill>
                </a:rPr>
                <a:t> </a:t>
              </a:r>
              <a:r>
                <a:rPr lang="zh-CN" altLang="en-US" sz="2100" spc="225" dirty="0" smtClean="0">
                  <a:solidFill>
                    <a:schemeClr val="tx1">
                      <a:lumMod val="75000"/>
                      <a:lumOff val="25000"/>
                    </a:schemeClr>
                  </a:solidFill>
                </a:rPr>
                <a:t>数据标注工厂设计</a:t>
              </a:r>
              <a:endParaRPr lang="zh-CN" altLang="en-US" sz="2100" spc="225" dirty="0" smtClean="0">
                <a:solidFill>
                  <a:schemeClr val="tx1">
                    <a:lumMod val="75000"/>
                    <a:lumOff val="25000"/>
                  </a:schemeClr>
                </a:solidFill>
              </a:endParaRPr>
            </a:p>
          </p:txBody>
        </p:sp>
      </p:grpSp>
      <p:grpSp>
        <p:nvGrpSpPr>
          <p:cNvPr id="68" name="组合 67"/>
          <p:cNvGrpSpPr/>
          <p:nvPr/>
        </p:nvGrpSpPr>
        <p:grpSpPr>
          <a:xfrm>
            <a:off x="1754534" y="2700000"/>
            <a:ext cx="5693399" cy="424800"/>
            <a:chOff x="1807265" y="2935089"/>
            <a:chExt cx="5693399" cy="424800"/>
          </a:xfrm>
        </p:grpSpPr>
        <p:sp>
          <p:nvSpPr>
            <p:cNvPr id="49"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0" name="矩形 49"/>
            <p:cNvSpPr/>
            <p:nvPr/>
          </p:nvSpPr>
          <p:spPr>
            <a:xfrm>
              <a:off x="1881814" y="2945869"/>
              <a:ext cx="3114675" cy="414020"/>
            </a:xfrm>
            <a:prstGeom prst="rect">
              <a:avLst/>
            </a:prstGeom>
          </p:spPr>
          <p:txBody>
            <a:bodyPr wrap="none">
              <a:spAutoFit/>
            </a:bodyPr>
            <a:lstStyle/>
            <a:p>
              <a:pPr algn="l"/>
              <a:r>
                <a:rPr lang="en-US" altLang="zh-CN" sz="2100" spc="225" dirty="0" smtClean="0">
                  <a:solidFill>
                    <a:schemeClr val="tx1">
                      <a:lumMod val="75000"/>
                      <a:lumOff val="25000"/>
                    </a:schemeClr>
                  </a:solidFill>
                </a:rPr>
                <a:t>5.2</a:t>
              </a:r>
              <a:r>
                <a:rPr lang="zh-CN" altLang="en-US" sz="2100" spc="225" dirty="0">
                  <a:solidFill>
                    <a:schemeClr val="tx1">
                      <a:lumMod val="75000"/>
                      <a:lumOff val="25000"/>
                    </a:schemeClr>
                  </a:solidFill>
                </a:rPr>
                <a:t> </a:t>
              </a:r>
              <a:r>
                <a:rPr lang="zh-CN" altLang="en-US" sz="2100" spc="225" dirty="0" smtClean="0">
                  <a:solidFill>
                    <a:schemeClr val="tx1">
                      <a:lumMod val="75000"/>
                      <a:lumOff val="25000"/>
                    </a:schemeClr>
                  </a:solidFill>
                </a:rPr>
                <a:t>数据标注管理架构</a:t>
              </a:r>
              <a:endParaRPr lang="zh-CN" altLang="en-US" sz="2100" spc="225" dirty="0" smtClean="0">
                <a:solidFill>
                  <a:schemeClr val="tx1">
                    <a:lumMod val="75000"/>
                    <a:lumOff val="25000"/>
                  </a:schemeClr>
                </a:solidFill>
              </a:endParaRPr>
            </a:p>
          </p:txBody>
        </p:sp>
      </p:grpSp>
      <p:grpSp>
        <p:nvGrpSpPr>
          <p:cNvPr id="69" name="组合 68"/>
          <p:cNvGrpSpPr/>
          <p:nvPr/>
        </p:nvGrpSpPr>
        <p:grpSpPr>
          <a:xfrm>
            <a:off x="1754534" y="3231745"/>
            <a:ext cx="5693399" cy="424800"/>
            <a:chOff x="1807265" y="3400693"/>
            <a:chExt cx="5693399" cy="424800"/>
          </a:xfrm>
        </p:grpSpPr>
        <p:sp>
          <p:nvSpPr>
            <p:cNvPr id="51" name="圆角矩形 50"/>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2" name="矩形 51"/>
            <p:cNvSpPr/>
            <p:nvPr/>
          </p:nvSpPr>
          <p:spPr>
            <a:xfrm>
              <a:off x="1881814" y="3411473"/>
              <a:ext cx="4591050" cy="414020"/>
            </a:xfrm>
            <a:prstGeom prst="rect">
              <a:avLst/>
            </a:prstGeom>
          </p:spPr>
          <p:txBody>
            <a:bodyPr wrap="none">
              <a:spAutoFit/>
            </a:bodyPr>
            <a:lstStyle/>
            <a:p>
              <a:pPr algn="l"/>
              <a:r>
                <a:rPr lang="en-US" altLang="zh-CN" sz="2100" spc="225" dirty="0" smtClean="0">
                  <a:solidFill>
                    <a:schemeClr val="tx1">
                      <a:lumMod val="75000"/>
                      <a:lumOff val="25000"/>
                    </a:schemeClr>
                  </a:solidFill>
                </a:rPr>
                <a:t>5.3</a:t>
              </a:r>
              <a:r>
                <a:rPr lang="zh-CN" altLang="en-US" sz="2100" spc="225" dirty="0">
                  <a:solidFill>
                    <a:schemeClr val="tx1">
                      <a:lumMod val="75000"/>
                      <a:lumOff val="25000"/>
                    </a:schemeClr>
                  </a:solidFill>
                </a:rPr>
                <a:t> </a:t>
              </a:r>
              <a:r>
                <a:rPr lang="zh-CN" altLang="en-US" sz="2100" spc="225" dirty="0" smtClean="0">
                  <a:solidFill>
                    <a:schemeClr val="tx1">
                      <a:lumMod val="75000"/>
                      <a:lumOff val="25000"/>
                    </a:schemeClr>
                  </a:solidFill>
                </a:rPr>
                <a:t>数据安全管理与质量管理体系</a:t>
              </a:r>
              <a:endParaRPr lang="zh-CN" altLang="en-US" sz="2100" spc="225" dirty="0" smtClean="0">
                <a:solidFill>
                  <a:schemeClr val="tx1">
                    <a:lumMod val="75000"/>
                    <a:lumOff val="25000"/>
                  </a:schemeClr>
                </a:solidFill>
              </a:endParaRPr>
            </a:p>
          </p:txBody>
        </p:sp>
      </p:grpSp>
      <p:grpSp>
        <p:nvGrpSpPr>
          <p:cNvPr id="70" name="组合 69"/>
          <p:cNvGrpSpPr/>
          <p:nvPr/>
        </p:nvGrpSpPr>
        <p:grpSpPr>
          <a:xfrm>
            <a:off x="1754534" y="4320000"/>
            <a:ext cx="5693399" cy="424801"/>
            <a:chOff x="1807265" y="3866296"/>
            <a:chExt cx="5693399" cy="424801"/>
          </a:xfrm>
        </p:grpSpPr>
        <p:sp>
          <p:nvSpPr>
            <p:cNvPr id="53" name="圆角矩形 52"/>
            <p:cNvSpPr/>
            <p:nvPr/>
          </p:nvSpPr>
          <p:spPr>
            <a:xfrm>
              <a:off x="1807265" y="386629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4" name="矩形 53"/>
            <p:cNvSpPr/>
            <p:nvPr/>
          </p:nvSpPr>
          <p:spPr>
            <a:xfrm>
              <a:off x="1881814" y="3877077"/>
              <a:ext cx="3114675" cy="414020"/>
            </a:xfrm>
            <a:prstGeom prst="rect">
              <a:avLst/>
            </a:prstGeom>
          </p:spPr>
          <p:txBody>
            <a:bodyPr wrap="none">
              <a:spAutoFit/>
            </a:bodyPr>
            <a:lstStyle/>
            <a:p>
              <a:pPr algn="l"/>
              <a:r>
                <a:rPr lang="en-US" altLang="zh-CN" sz="2100" spc="225" dirty="0" smtClean="0">
                  <a:solidFill>
                    <a:schemeClr val="tx1">
                      <a:lumMod val="75000"/>
                      <a:lumOff val="25000"/>
                    </a:schemeClr>
                  </a:solidFill>
                </a:rPr>
                <a:t>5.5</a:t>
              </a:r>
              <a:r>
                <a:rPr lang="zh-CN" altLang="en-US" sz="2100" spc="225" dirty="0">
                  <a:solidFill>
                    <a:schemeClr val="tx1">
                      <a:lumMod val="75000"/>
                      <a:lumOff val="25000"/>
                    </a:schemeClr>
                  </a:solidFill>
                </a:rPr>
                <a:t> 数据标注订单管理</a:t>
              </a:r>
              <a:endParaRPr lang="zh-CN" altLang="en-US" sz="2100" spc="225" dirty="0">
                <a:solidFill>
                  <a:schemeClr val="tx1">
                    <a:lumMod val="75000"/>
                    <a:lumOff val="25000"/>
                  </a:schemeClr>
                </a:solidFill>
              </a:endParaRPr>
            </a:p>
          </p:txBody>
        </p:sp>
      </p:grpSp>
      <p:sp>
        <p:nvSpPr>
          <p:cNvPr id="32" name="矩形 31"/>
          <p:cNvSpPr/>
          <p:nvPr/>
        </p:nvSpPr>
        <p:spPr>
          <a:xfrm>
            <a:off x="-7143" y="-9147"/>
            <a:ext cx="9158090" cy="3821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5" name="矩形 34"/>
          <p:cNvSpPr/>
          <p:nvPr/>
        </p:nvSpPr>
        <p:spPr>
          <a:xfrm>
            <a:off x="-6985" y="6111240"/>
            <a:ext cx="9144000" cy="55816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矩形 44"/>
          <p:cNvSpPr/>
          <p:nvPr/>
        </p:nvSpPr>
        <p:spPr>
          <a:xfrm>
            <a:off x="7929" y="38314"/>
            <a:ext cx="2435282" cy="300082"/>
          </a:xfrm>
          <a:prstGeom prst="rect">
            <a:avLst/>
          </a:prstGeom>
        </p:spPr>
        <p:txBody>
          <a:bodyPr wrap="none">
            <a:spAutoFit/>
          </a:bodyPr>
          <a:lstStyle/>
          <a:p>
            <a:r>
              <a:rPr lang="zh-CN" altLang="en-US" sz="1350" dirty="0" smtClean="0">
                <a:solidFill>
                  <a:prstClr val="white"/>
                </a:solidFill>
              </a:rPr>
              <a:t>大数据应用人才培养系列教材</a:t>
            </a:r>
            <a:endParaRPr lang="zh-CN" altLang="en-US" sz="1350" dirty="0">
              <a:solidFill>
                <a:prstClr val="white"/>
              </a:solidFill>
            </a:endParaRPr>
          </a:p>
        </p:txBody>
      </p:sp>
      <p:grpSp>
        <p:nvGrpSpPr>
          <p:cNvPr id="33" name="组合 32"/>
          <p:cNvGrpSpPr/>
          <p:nvPr/>
        </p:nvGrpSpPr>
        <p:grpSpPr>
          <a:xfrm>
            <a:off x="1770454" y="4860000"/>
            <a:ext cx="5693399" cy="424800"/>
            <a:chOff x="1807265" y="3400693"/>
            <a:chExt cx="5693399" cy="424800"/>
          </a:xfrm>
        </p:grpSpPr>
        <p:sp>
          <p:nvSpPr>
            <p:cNvPr id="34" name="圆角矩形 33"/>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8" name="矩形 37"/>
            <p:cNvSpPr/>
            <p:nvPr/>
          </p:nvSpPr>
          <p:spPr>
            <a:xfrm>
              <a:off x="1881814" y="3411473"/>
              <a:ext cx="3705225" cy="414020"/>
            </a:xfrm>
            <a:prstGeom prst="rect">
              <a:avLst/>
            </a:prstGeom>
          </p:spPr>
          <p:txBody>
            <a:bodyPr wrap="none">
              <a:spAutoFit/>
            </a:bodyPr>
            <a:lstStyle/>
            <a:p>
              <a:pPr algn="l"/>
              <a:r>
                <a:rPr lang="en-US" altLang="zh-CN" sz="2100" spc="225" dirty="0" smtClean="0">
                  <a:solidFill>
                    <a:schemeClr val="tx1">
                      <a:lumMod val="75000"/>
                      <a:lumOff val="25000"/>
                    </a:schemeClr>
                  </a:solidFill>
                </a:rPr>
                <a:t>5.6</a:t>
              </a:r>
              <a:r>
                <a:rPr lang="zh-CN" altLang="en-US" sz="2100" spc="225" dirty="0">
                  <a:solidFill>
                    <a:schemeClr val="tx1">
                      <a:lumMod val="75000"/>
                      <a:lumOff val="25000"/>
                    </a:schemeClr>
                  </a:solidFill>
                </a:rPr>
                <a:t> 数据标注客户关系管理</a:t>
              </a:r>
              <a:endParaRPr lang="zh-CN" altLang="en-US" sz="2100" spc="225" dirty="0">
                <a:solidFill>
                  <a:schemeClr val="tx1">
                    <a:lumMod val="75000"/>
                    <a:lumOff val="25000"/>
                  </a:schemeClr>
                </a:solidFill>
              </a:endParaRPr>
            </a:p>
          </p:txBody>
        </p:sp>
      </p:grpSp>
      <p:grpSp>
        <p:nvGrpSpPr>
          <p:cNvPr id="39" name="组合 38"/>
          <p:cNvGrpSpPr/>
          <p:nvPr/>
        </p:nvGrpSpPr>
        <p:grpSpPr>
          <a:xfrm>
            <a:off x="1770454" y="5400000"/>
            <a:ext cx="5693399" cy="424801"/>
            <a:chOff x="1807265" y="3866296"/>
            <a:chExt cx="5693399" cy="424801"/>
          </a:xfrm>
          <a:solidFill>
            <a:schemeClr val="accent1">
              <a:lumMod val="75000"/>
            </a:schemeClr>
          </a:solidFill>
        </p:grpSpPr>
        <p:sp>
          <p:nvSpPr>
            <p:cNvPr id="43" name="圆角矩形 42"/>
            <p:cNvSpPr/>
            <p:nvPr/>
          </p:nvSpPr>
          <p:spPr>
            <a:xfrm>
              <a:off x="1807265" y="3866296"/>
              <a:ext cx="5693399" cy="394200"/>
            </a:xfrm>
            <a:prstGeom prst="roundRect">
              <a:avLst>
                <a:gd name="adj" fmla="val 20658"/>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4" name="矩形 43"/>
            <p:cNvSpPr/>
            <p:nvPr/>
          </p:nvSpPr>
          <p:spPr>
            <a:xfrm>
              <a:off x="1881814" y="3877077"/>
              <a:ext cx="2228850" cy="414020"/>
            </a:xfrm>
            <a:prstGeom prst="rect">
              <a:avLst/>
            </a:prstGeom>
            <a:grpFill/>
          </p:spPr>
          <p:txBody>
            <a:bodyPr wrap="none">
              <a:spAutoFit/>
            </a:bodyPr>
            <a:lstStyle/>
            <a:p>
              <a:pPr algn="l"/>
              <a:r>
                <a:rPr lang="en-US" altLang="zh-CN" sz="2100" spc="225" dirty="0" smtClean="0">
                  <a:solidFill>
                    <a:schemeClr val="bg1"/>
                  </a:solidFill>
                </a:rPr>
                <a:t>5.7</a:t>
              </a:r>
              <a:r>
                <a:rPr lang="zh-CN" altLang="en-US" sz="2100" spc="225" dirty="0">
                  <a:solidFill>
                    <a:schemeClr val="bg1"/>
                  </a:solidFill>
                </a:rPr>
                <a:t> 作业与练习</a:t>
              </a:r>
              <a:endParaRPr lang="zh-CN" altLang="en-US" sz="2100" spc="225" dirty="0">
                <a:solidFill>
                  <a:schemeClr val="bg1"/>
                </a:solidFill>
              </a:endParaRPr>
            </a:p>
          </p:txBody>
        </p:sp>
      </p:grpSp>
      <p:grpSp>
        <p:nvGrpSpPr>
          <p:cNvPr id="46" name="组合 45"/>
          <p:cNvGrpSpPr/>
          <p:nvPr/>
        </p:nvGrpSpPr>
        <p:grpSpPr>
          <a:xfrm>
            <a:off x="1743158" y="3780000"/>
            <a:ext cx="5693399" cy="424800"/>
            <a:chOff x="1807265" y="3400693"/>
            <a:chExt cx="5693399" cy="424800"/>
          </a:xfrm>
        </p:grpSpPr>
        <p:sp>
          <p:nvSpPr>
            <p:cNvPr id="55" name="圆角矩形 54"/>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6" name="矩形 55"/>
            <p:cNvSpPr/>
            <p:nvPr/>
          </p:nvSpPr>
          <p:spPr>
            <a:xfrm>
              <a:off x="1881814" y="3411473"/>
              <a:ext cx="3114675" cy="414020"/>
            </a:xfrm>
            <a:prstGeom prst="rect">
              <a:avLst/>
            </a:prstGeom>
          </p:spPr>
          <p:txBody>
            <a:bodyPr wrap="none">
              <a:spAutoFit/>
            </a:bodyPr>
            <a:lstStyle/>
            <a:p>
              <a:pPr algn="l"/>
              <a:r>
                <a:rPr lang="en-US" altLang="zh-CN" sz="2100" spc="225" dirty="0" smtClean="0">
                  <a:solidFill>
                    <a:schemeClr val="tx1">
                      <a:lumMod val="75000"/>
                      <a:lumOff val="25000"/>
                    </a:schemeClr>
                  </a:solidFill>
                </a:rPr>
                <a:t>5.4</a:t>
              </a:r>
              <a:r>
                <a:rPr lang="zh-CN" altLang="en-US" sz="2100" spc="225" dirty="0">
                  <a:solidFill>
                    <a:schemeClr val="tx1">
                      <a:lumMod val="75000"/>
                      <a:lumOff val="25000"/>
                    </a:schemeClr>
                  </a:solidFill>
                </a:rPr>
                <a:t> </a:t>
              </a:r>
              <a:r>
                <a:rPr sz="2100" spc="225" dirty="0">
                  <a:solidFill>
                    <a:schemeClr val="tx1">
                      <a:lumMod val="75000"/>
                      <a:lumOff val="25000"/>
                    </a:schemeClr>
                  </a:solidFill>
                </a:rPr>
                <a:t>数据标注项目评估</a:t>
              </a:r>
              <a:endParaRPr sz="2100" spc="225" dirty="0">
                <a:solidFill>
                  <a:schemeClr val="tx1">
                    <a:lumMod val="75000"/>
                    <a:lumOff val="25000"/>
                  </a:schemeClr>
                </a:solidFill>
              </a:endParaRPr>
            </a:p>
          </p:txBody>
        </p:sp>
      </p:grpSp>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矩形 645"/>
          <p:cNvSpPr/>
          <p:nvPr/>
        </p:nvSpPr>
        <p:spPr>
          <a:xfrm>
            <a:off x="-14288" y="-22224"/>
            <a:ext cx="9169004" cy="688022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a:solidFill>
                <a:prstClr val="white"/>
              </a:solidFill>
            </a:endParaRPr>
          </a:p>
        </p:txBody>
      </p:sp>
      <p:pic>
        <p:nvPicPr>
          <p:cNvPr id="678" name="图片 677"/>
          <p:cNvPicPr>
            <a:picLocks noChangeAspect="1"/>
          </p:cNvPicPr>
          <p:nvPr/>
        </p:nvPicPr>
        <p:blipFill rotWithShape="1">
          <a:blip r:embed="rId1"/>
          <a:srcRect l="19090" t="21720" r="16280" b="22029"/>
          <a:stretch>
            <a:fillRect/>
          </a:stretch>
        </p:blipFill>
        <p:spPr>
          <a:xfrm>
            <a:off x="-14605" y="-22225"/>
            <a:ext cx="9169400" cy="6879590"/>
          </a:xfrm>
          <a:prstGeom prst="rect">
            <a:avLst/>
          </a:prstGeom>
        </p:spPr>
      </p:pic>
      <p:sp>
        <p:nvSpPr>
          <p:cNvPr id="5" name="矩形 4"/>
          <p:cNvSpPr/>
          <p:nvPr/>
        </p:nvSpPr>
        <p:spPr>
          <a:xfrm>
            <a:off x="564073" y="1998178"/>
            <a:ext cx="7961879" cy="2861310"/>
          </a:xfrm>
          <a:prstGeom prst="rect">
            <a:avLst/>
          </a:prstGeom>
        </p:spPr>
        <p:txBody>
          <a:bodyPr wrap="square">
            <a:spAutoFit/>
          </a:bodyPr>
          <a:lstStyle/>
          <a:p>
            <a:pPr>
              <a:lnSpc>
                <a:spcPct val="150000"/>
              </a:lnSpc>
            </a:pPr>
            <a:r>
              <a:rPr altLang="zh-CN" sz="2000" spc="225"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1．请画出数据标注工厂简易平面图。</a:t>
            </a:r>
            <a:endParaRPr altLang="zh-CN" sz="2000" spc="225"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altLang="zh-CN" sz="2000" spc="225"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2．请简述数据标注工厂管理架构。</a:t>
            </a:r>
            <a:endParaRPr altLang="zh-CN" sz="2000" spc="225"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altLang="zh-CN" sz="2000" spc="225"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3．请简述数据标注工厂溯源体系。</a:t>
            </a:r>
            <a:endParaRPr altLang="zh-CN" sz="2000" spc="225"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altLang="zh-CN" sz="2000" spc="225"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4．请简述数据标注项目评估流程。</a:t>
            </a:r>
            <a:endParaRPr altLang="zh-CN" sz="2000" spc="225"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altLang="zh-CN" sz="2000" spc="225"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5．请简述数据标注订单管理流程。</a:t>
            </a:r>
            <a:endParaRPr altLang="zh-CN" sz="2000" spc="225"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altLang="zh-CN" sz="2000" spc="225"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6．请简述数据标注客户关系管理工作内容。</a:t>
            </a:r>
            <a:endParaRPr altLang="zh-CN" sz="2000" spc="225"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nvSpPr>
        <p:spPr>
          <a:xfrm>
            <a:off x="564072" y="1012685"/>
            <a:ext cx="1554480" cy="645160"/>
          </a:xfrm>
          <a:prstGeom prst="rect">
            <a:avLst/>
          </a:prstGeom>
        </p:spPr>
        <p:txBody>
          <a:bodyPr wrap="none">
            <a:spAutoFit/>
          </a:bodyPr>
          <a:lstStyle/>
          <a:p>
            <a:r>
              <a:rPr lang="zh-CN" altLang="en-US" sz="3600" b="1" dirty="0">
                <a:solidFill>
                  <a:srgbClr val="96C527"/>
                </a:solidFill>
              </a:rPr>
              <a:t>习题：</a:t>
            </a:r>
            <a:endParaRPr lang="zh-CN" altLang="en-US" sz="3600" b="1" dirty="0">
              <a:solidFill>
                <a:srgbClr val="96C527"/>
              </a:solidFill>
            </a:endParaRPr>
          </a:p>
        </p:txBody>
      </p:sp>
      <p:cxnSp>
        <p:nvCxnSpPr>
          <p:cNvPr id="6" name="直接连接符 5"/>
          <p:cNvCxnSpPr/>
          <p:nvPr/>
        </p:nvCxnSpPr>
        <p:spPr>
          <a:xfrm>
            <a:off x="564073" y="1615012"/>
            <a:ext cx="1523495" cy="0"/>
          </a:xfrm>
          <a:prstGeom prst="line">
            <a:avLst/>
          </a:prstGeom>
          <a:ln>
            <a:solidFill>
              <a:srgbClr val="96C527"/>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564073" y="1697007"/>
            <a:ext cx="9514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73" name="组合 72"/>
          <p:cNvGrpSpPr/>
          <p:nvPr/>
        </p:nvGrpSpPr>
        <p:grpSpPr>
          <a:xfrm>
            <a:off x="690257" y="854039"/>
            <a:ext cx="7832784" cy="781050"/>
            <a:chOff x="2788580" y="1152524"/>
            <a:chExt cx="3730770" cy="781050"/>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4" name="文本框 14"/>
            <p:cNvSpPr txBox="1"/>
            <p:nvPr/>
          </p:nvSpPr>
          <p:spPr>
            <a:xfrm>
              <a:off x="3681577" y="1169836"/>
              <a:ext cx="1780836" cy="521970"/>
            </a:xfrm>
            <a:prstGeom prst="rect">
              <a:avLst/>
            </a:prstGeom>
            <a:noFill/>
          </p:spPr>
          <p:txBody>
            <a:bodyPr wrap="none" rtlCol="0">
              <a:spAutoFit/>
            </a:bodyPr>
            <a:lstStyle/>
            <a:p>
              <a:pPr algn="ctr"/>
              <a:r>
                <a:rPr lang="zh-CN" altLang="en-US" sz="2800" dirty="0" smtClean="0">
                  <a:solidFill>
                    <a:srgbClr val="FFC000"/>
                  </a:solidFill>
                </a:rPr>
                <a:t>第五章</a:t>
              </a:r>
              <a:r>
                <a:rPr lang="zh-CN" altLang="en-US" sz="2800" dirty="0">
                  <a:solidFill>
                    <a:srgbClr val="FFC000"/>
                  </a:solidFill>
                </a:rPr>
                <a:t>　</a:t>
              </a:r>
              <a:r>
                <a:rPr lang="zh-CN" altLang="en-US" sz="2800" dirty="0" smtClean="0">
                  <a:solidFill>
                    <a:srgbClr val="FFC000"/>
                  </a:solidFill>
                </a:rPr>
                <a:t>数据标注管理</a:t>
              </a:r>
              <a:endParaRPr lang="zh-CN" altLang="en-US" sz="2800" dirty="0" smtClean="0">
                <a:solidFill>
                  <a:srgbClr val="FFC000"/>
                </a:solidFill>
              </a:endParaRPr>
            </a:p>
          </p:txBody>
        </p:sp>
      </p:grpSp>
      <p:grpSp>
        <p:nvGrpSpPr>
          <p:cNvPr id="67" name="组合 66"/>
          <p:cNvGrpSpPr/>
          <p:nvPr/>
        </p:nvGrpSpPr>
        <p:grpSpPr>
          <a:xfrm>
            <a:off x="1754534" y="2160000"/>
            <a:ext cx="5693399" cy="414020"/>
            <a:chOff x="1807265" y="2462595"/>
            <a:chExt cx="5693399" cy="414020"/>
          </a:xfrm>
        </p:grpSpPr>
        <p:sp>
          <p:nvSpPr>
            <p:cNvPr id="47" name="圆角矩形 46"/>
            <p:cNvSpPr/>
            <p:nvPr/>
          </p:nvSpPr>
          <p:spPr>
            <a:xfrm>
              <a:off x="1807265" y="2478527"/>
              <a:ext cx="5693399" cy="394154"/>
            </a:xfrm>
            <a:prstGeom prst="roundRect">
              <a:avLst>
                <a:gd name="adj" fmla="val 20658"/>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8" name="矩形 47"/>
            <p:cNvSpPr/>
            <p:nvPr/>
          </p:nvSpPr>
          <p:spPr>
            <a:xfrm>
              <a:off x="1883286" y="2462595"/>
              <a:ext cx="3114675" cy="414020"/>
            </a:xfrm>
            <a:prstGeom prst="rect">
              <a:avLst/>
            </a:prstGeom>
          </p:spPr>
          <p:txBody>
            <a:bodyPr wrap="none">
              <a:spAutoFit/>
            </a:bodyPr>
            <a:lstStyle/>
            <a:p>
              <a:pPr algn="l"/>
              <a:r>
                <a:rPr lang="en-US" altLang="zh-CN" sz="2100" spc="225" dirty="0" smtClean="0">
                  <a:solidFill>
                    <a:schemeClr val="bg1"/>
                  </a:solidFill>
                </a:rPr>
                <a:t>5.1</a:t>
              </a:r>
              <a:r>
                <a:rPr lang="zh-CN" altLang="en-US" sz="2100" spc="225" dirty="0">
                  <a:solidFill>
                    <a:schemeClr val="bg1"/>
                  </a:solidFill>
                </a:rPr>
                <a:t> </a:t>
              </a:r>
              <a:r>
                <a:rPr lang="zh-CN" altLang="en-US" sz="2100" spc="225" dirty="0" smtClean="0">
                  <a:solidFill>
                    <a:schemeClr val="bg1"/>
                  </a:solidFill>
                </a:rPr>
                <a:t>数据标注工厂设计</a:t>
              </a:r>
              <a:endParaRPr lang="zh-CN" altLang="en-US" sz="2100" spc="225" dirty="0" smtClean="0">
                <a:solidFill>
                  <a:schemeClr val="bg1"/>
                </a:solidFill>
              </a:endParaRPr>
            </a:p>
          </p:txBody>
        </p:sp>
      </p:grpSp>
      <p:grpSp>
        <p:nvGrpSpPr>
          <p:cNvPr id="68" name="组合 67"/>
          <p:cNvGrpSpPr/>
          <p:nvPr/>
        </p:nvGrpSpPr>
        <p:grpSpPr>
          <a:xfrm>
            <a:off x="1754534" y="2700000"/>
            <a:ext cx="5693399" cy="424800"/>
            <a:chOff x="1807265" y="2935089"/>
            <a:chExt cx="5693399" cy="424800"/>
          </a:xfrm>
        </p:grpSpPr>
        <p:sp>
          <p:nvSpPr>
            <p:cNvPr id="49"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0" name="矩形 49"/>
            <p:cNvSpPr/>
            <p:nvPr/>
          </p:nvSpPr>
          <p:spPr>
            <a:xfrm>
              <a:off x="1881814" y="2945869"/>
              <a:ext cx="3114675" cy="414020"/>
            </a:xfrm>
            <a:prstGeom prst="rect">
              <a:avLst/>
            </a:prstGeom>
          </p:spPr>
          <p:txBody>
            <a:bodyPr wrap="none">
              <a:spAutoFit/>
            </a:bodyPr>
            <a:lstStyle/>
            <a:p>
              <a:pPr algn="l"/>
              <a:r>
                <a:rPr lang="en-US" altLang="zh-CN" sz="2100" spc="225" dirty="0" smtClean="0">
                  <a:solidFill>
                    <a:schemeClr val="tx1">
                      <a:lumMod val="75000"/>
                      <a:lumOff val="25000"/>
                    </a:schemeClr>
                  </a:solidFill>
                </a:rPr>
                <a:t>5.2</a:t>
              </a:r>
              <a:r>
                <a:rPr lang="zh-CN" altLang="en-US" sz="2100" spc="225" dirty="0">
                  <a:solidFill>
                    <a:schemeClr val="tx1">
                      <a:lumMod val="75000"/>
                      <a:lumOff val="25000"/>
                    </a:schemeClr>
                  </a:solidFill>
                </a:rPr>
                <a:t> </a:t>
              </a:r>
              <a:r>
                <a:rPr lang="zh-CN" altLang="en-US" sz="2100" spc="225" dirty="0" smtClean="0">
                  <a:solidFill>
                    <a:schemeClr val="tx1">
                      <a:lumMod val="75000"/>
                      <a:lumOff val="25000"/>
                    </a:schemeClr>
                  </a:solidFill>
                </a:rPr>
                <a:t>数据标注管理架构</a:t>
              </a:r>
              <a:endParaRPr lang="zh-CN" altLang="en-US" sz="2100" spc="225" dirty="0" smtClean="0">
                <a:solidFill>
                  <a:schemeClr val="tx1">
                    <a:lumMod val="75000"/>
                    <a:lumOff val="25000"/>
                  </a:schemeClr>
                </a:solidFill>
              </a:endParaRPr>
            </a:p>
          </p:txBody>
        </p:sp>
      </p:grpSp>
      <p:grpSp>
        <p:nvGrpSpPr>
          <p:cNvPr id="69" name="组合 68"/>
          <p:cNvGrpSpPr/>
          <p:nvPr/>
        </p:nvGrpSpPr>
        <p:grpSpPr>
          <a:xfrm>
            <a:off x="1754534" y="3231745"/>
            <a:ext cx="5693399" cy="424800"/>
            <a:chOff x="1807265" y="3400693"/>
            <a:chExt cx="5693399" cy="424800"/>
          </a:xfrm>
        </p:grpSpPr>
        <p:sp>
          <p:nvSpPr>
            <p:cNvPr id="51" name="圆角矩形 50"/>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2" name="矩形 51"/>
            <p:cNvSpPr/>
            <p:nvPr/>
          </p:nvSpPr>
          <p:spPr>
            <a:xfrm>
              <a:off x="1881814" y="3411473"/>
              <a:ext cx="4591050" cy="414020"/>
            </a:xfrm>
            <a:prstGeom prst="rect">
              <a:avLst/>
            </a:prstGeom>
          </p:spPr>
          <p:txBody>
            <a:bodyPr wrap="none">
              <a:spAutoFit/>
            </a:bodyPr>
            <a:lstStyle/>
            <a:p>
              <a:pPr algn="l"/>
              <a:r>
                <a:rPr lang="en-US" altLang="zh-CN" sz="2100" spc="225" dirty="0" smtClean="0">
                  <a:solidFill>
                    <a:schemeClr val="tx1">
                      <a:lumMod val="75000"/>
                      <a:lumOff val="25000"/>
                    </a:schemeClr>
                  </a:solidFill>
                </a:rPr>
                <a:t>5.3</a:t>
              </a:r>
              <a:r>
                <a:rPr lang="zh-CN" altLang="en-US" sz="2100" spc="225" dirty="0">
                  <a:solidFill>
                    <a:schemeClr val="tx1">
                      <a:lumMod val="75000"/>
                      <a:lumOff val="25000"/>
                    </a:schemeClr>
                  </a:solidFill>
                </a:rPr>
                <a:t> </a:t>
              </a:r>
              <a:r>
                <a:rPr lang="zh-CN" altLang="en-US" sz="2100" spc="225" dirty="0" smtClean="0">
                  <a:solidFill>
                    <a:schemeClr val="tx1">
                      <a:lumMod val="75000"/>
                      <a:lumOff val="25000"/>
                    </a:schemeClr>
                  </a:solidFill>
                </a:rPr>
                <a:t>数据安全管理与质量管理体系</a:t>
              </a:r>
              <a:endParaRPr lang="zh-CN" altLang="en-US" sz="2100" spc="225" dirty="0" smtClean="0">
                <a:solidFill>
                  <a:schemeClr val="tx1">
                    <a:lumMod val="75000"/>
                    <a:lumOff val="25000"/>
                  </a:schemeClr>
                </a:solidFill>
              </a:endParaRPr>
            </a:p>
          </p:txBody>
        </p:sp>
      </p:grpSp>
      <p:grpSp>
        <p:nvGrpSpPr>
          <p:cNvPr id="70" name="组合 69"/>
          <p:cNvGrpSpPr/>
          <p:nvPr/>
        </p:nvGrpSpPr>
        <p:grpSpPr>
          <a:xfrm>
            <a:off x="1754534" y="4320000"/>
            <a:ext cx="5693399" cy="424801"/>
            <a:chOff x="1807265" y="3866296"/>
            <a:chExt cx="5693399" cy="424801"/>
          </a:xfrm>
        </p:grpSpPr>
        <p:sp>
          <p:nvSpPr>
            <p:cNvPr id="53" name="圆角矩形 52"/>
            <p:cNvSpPr/>
            <p:nvPr/>
          </p:nvSpPr>
          <p:spPr>
            <a:xfrm>
              <a:off x="1807265" y="386629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4" name="矩形 53"/>
            <p:cNvSpPr/>
            <p:nvPr/>
          </p:nvSpPr>
          <p:spPr>
            <a:xfrm>
              <a:off x="1881814" y="3877077"/>
              <a:ext cx="3114675" cy="414020"/>
            </a:xfrm>
            <a:prstGeom prst="rect">
              <a:avLst/>
            </a:prstGeom>
          </p:spPr>
          <p:txBody>
            <a:bodyPr wrap="none">
              <a:spAutoFit/>
            </a:bodyPr>
            <a:lstStyle/>
            <a:p>
              <a:pPr algn="l"/>
              <a:r>
                <a:rPr lang="en-US" altLang="zh-CN" sz="2100" spc="225" dirty="0" smtClean="0">
                  <a:solidFill>
                    <a:schemeClr val="tx1">
                      <a:lumMod val="75000"/>
                      <a:lumOff val="25000"/>
                    </a:schemeClr>
                  </a:solidFill>
                </a:rPr>
                <a:t>5.5</a:t>
              </a:r>
              <a:r>
                <a:rPr lang="zh-CN" altLang="en-US" sz="2100" spc="225" dirty="0">
                  <a:solidFill>
                    <a:schemeClr val="tx1">
                      <a:lumMod val="75000"/>
                      <a:lumOff val="25000"/>
                    </a:schemeClr>
                  </a:solidFill>
                </a:rPr>
                <a:t> 数据标注订单管理</a:t>
              </a:r>
              <a:endParaRPr lang="zh-CN" altLang="en-US" sz="2100" spc="225" dirty="0">
                <a:solidFill>
                  <a:schemeClr val="tx1">
                    <a:lumMod val="75000"/>
                    <a:lumOff val="25000"/>
                  </a:schemeClr>
                </a:solidFill>
              </a:endParaRPr>
            </a:p>
          </p:txBody>
        </p:sp>
      </p:grpSp>
      <p:sp>
        <p:nvSpPr>
          <p:cNvPr id="32" name="矩形 31"/>
          <p:cNvSpPr/>
          <p:nvPr/>
        </p:nvSpPr>
        <p:spPr>
          <a:xfrm>
            <a:off x="-7143" y="-9147"/>
            <a:ext cx="9158090" cy="3821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5" name="矩形 34"/>
          <p:cNvSpPr/>
          <p:nvPr/>
        </p:nvSpPr>
        <p:spPr>
          <a:xfrm>
            <a:off x="-6985" y="6111240"/>
            <a:ext cx="9144000" cy="55816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矩形 44"/>
          <p:cNvSpPr/>
          <p:nvPr/>
        </p:nvSpPr>
        <p:spPr>
          <a:xfrm>
            <a:off x="7929" y="38314"/>
            <a:ext cx="2435282" cy="300082"/>
          </a:xfrm>
          <a:prstGeom prst="rect">
            <a:avLst/>
          </a:prstGeom>
        </p:spPr>
        <p:txBody>
          <a:bodyPr wrap="none">
            <a:spAutoFit/>
          </a:bodyPr>
          <a:lstStyle/>
          <a:p>
            <a:r>
              <a:rPr lang="zh-CN" altLang="en-US" sz="1350" dirty="0" smtClean="0">
                <a:solidFill>
                  <a:prstClr val="white"/>
                </a:solidFill>
              </a:rPr>
              <a:t>大数据应用人才培养系列教材</a:t>
            </a:r>
            <a:endParaRPr lang="zh-CN" altLang="en-US" sz="1350" dirty="0">
              <a:solidFill>
                <a:prstClr val="white"/>
              </a:solidFill>
            </a:endParaRPr>
          </a:p>
        </p:txBody>
      </p:sp>
      <p:grpSp>
        <p:nvGrpSpPr>
          <p:cNvPr id="33" name="组合 32"/>
          <p:cNvGrpSpPr/>
          <p:nvPr/>
        </p:nvGrpSpPr>
        <p:grpSpPr>
          <a:xfrm>
            <a:off x="1770454" y="4860000"/>
            <a:ext cx="5693399" cy="424800"/>
            <a:chOff x="1807265" y="3400693"/>
            <a:chExt cx="5693399" cy="424800"/>
          </a:xfrm>
        </p:grpSpPr>
        <p:sp>
          <p:nvSpPr>
            <p:cNvPr id="34" name="圆角矩形 33"/>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8" name="矩形 37"/>
            <p:cNvSpPr/>
            <p:nvPr/>
          </p:nvSpPr>
          <p:spPr>
            <a:xfrm>
              <a:off x="1881814" y="3411473"/>
              <a:ext cx="3705225" cy="414020"/>
            </a:xfrm>
            <a:prstGeom prst="rect">
              <a:avLst/>
            </a:prstGeom>
          </p:spPr>
          <p:txBody>
            <a:bodyPr wrap="none">
              <a:spAutoFit/>
            </a:bodyPr>
            <a:lstStyle/>
            <a:p>
              <a:pPr algn="l"/>
              <a:r>
                <a:rPr lang="en-US" altLang="zh-CN" sz="2100" spc="225" dirty="0" smtClean="0">
                  <a:solidFill>
                    <a:schemeClr val="tx1">
                      <a:lumMod val="75000"/>
                      <a:lumOff val="25000"/>
                    </a:schemeClr>
                  </a:solidFill>
                </a:rPr>
                <a:t>5.6</a:t>
              </a:r>
              <a:r>
                <a:rPr lang="zh-CN" altLang="en-US" sz="2100" spc="225" dirty="0">
                  <a:solidFill>
                    <a:schemeClr val="tx1">
                      <a:lumMod val="75000"/>
                      <a:lumOff val="25000"/>
                    </a:schemeClr>
                  </a:solidFill>
                </a:rPr>
                <a:t> 数据标注客户关系管理</a:t>
              </a:r>
              <a:endParaRPr lang="zh-CN" altLang="en-US" sz="2100" spc="225" dirty="0">
                <a:solidFill>
                  <a:schemeClr val="tx1">
                    <a:lumMod val="75000"/>
                    <a:lumOff val="25000"/>
                  </a:schemeClr>
                </a:solidFill>
              </a:endParaRPr>
            </a:p>
          </p:txBody>
        </p:sp>
      </p:grpSp>
      <p:grpSp>
        <p:nvGrpSpPr>
          <p:cNvPr id="39" name="组合 38"/>
          <p:cNvGrpSpPr/>
          <p:nvPr/>
        </p:nvGrpSpPr>
        <p:grpSpPr>
          <a:xfrm>
            <a:off x="1770454" y="5400000"/>
            <a:ext cx="5693399" cy="424801"/>
            <a:chOff x="1807265" y="3866296"/>
            <a:chExt cx="5693399" cy="424801"/>
          </a:xfrm>
        </p:grpSpPr>
        <p:sp>
          <p:nvSpPr>
            <p:cNvPr id="43" name="圆角矩形 42"/>
            <p:cNvSpPr/>
            <p:nvPr/>
          </p:nvSpPr>
          <p:spPr>
            <a:xfrm>
              <a:off x="1807265" y="386629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4" name="矩形 43"/>
            <p:cNvSpPr/>
            <p:nvPr/>
          </p:nvSpPr>
          <p:spPr>
            <a:xfrm>
              <a:off x="1881814" y="3877077"/>
              <a:ext cx="2228850" cy="414020"/>
            </a:xfrm>
            <a:prstGeom prst="rect">
              <a:avLst/>
            </a:prstGeom>
          </p:spPr>
          <p:txBody>
            <a:bodyPr wrap="none">
              <a:spAutoFit/>
            </a:bodyPr>
            <a:lstStyle/>
            <a:p>
              <a:pPr algn="l"/>
              <a:r>
                <a:rPr lang="en-US" altLang="zh-CN" sz="2100" spc="225" dirty="0" smtClean="0">
                  <a:solidFill>
                    <a:schemeClr val="tx1">
                      <a:lumMod val="75000"/>
                      <a:lumOff val="25000"/>
                    </a:schemeClr>
                  </a:solidFill>
                </a:rPr>
                <a:t>5.7</a:t>
              </a:r>
              <a:r>
                <a:rPr lang="zh-CN" altLang="en-US" sz="2100" spc="225" dirty="0">
                  <a:solidFill>
                    <a:schemeClr val="tx1">
                      <a:lumMod val="75000"/>
                      <a:lumOff val="25000"/>
                    </a:schemeClr>
                  </a:solidFill>
                </a:rPr>
                <a:t> 作业与练习</a:t>
              </a:r>
              <a:endParaRPr lang="zh-CN" altLang="en-US" sz="2100" spc="225" dirty="0">
                <a:solidFill>
                  <a:schemeClr val="tx1">
                    <a:lumMod val="75000"/>
                    <a:lumOff val="25000"/>
                  </a:schemeClr>
                </a:solidFill>
              </a:endParaRPr>
            </a:p>
          </p:txBody>
        </p:sp>
      </p:grpSp>
      <p:grpSp>
        <p:nvGrpSpPr>
          <p:cNvPr id="46" name="组合 45"/>
          <p:cNvGrpSpPr/>
          <p:nvPr/>
        </p:nvGrpSpPr>
        <p:grpSpPr>
          <a:xfrm>
            <a:off x="1743158" y="3780000"/>
            <a:ext cx="5693399" cy="424800"/>
            <a:chOff x="1807265" y="3400693"/>
            <a:chExt cx="5693399" cy="424800"/>
          </a:xfrm>
        </p:grpSpPr>
        <p:sp>
          <p:nvSpPr>
            <p:cNvPr id="55" name="圆角矩形 54"/>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6" name="矩形 55"/>
            <p:cNvSpPr/>
            <p:nvPr/>
          </p:nvSpPr>
          <p:spPr>
            <a:xfrm>
              <a:off x="1881814" y="3411473"/>
              <a:ext cx="3114675" cy="414020"/>
            </a:xfrm>
            <a:prstGeom prst="rect">
              <a:avLst/>
            </a:prstGeom>
          </p:spPr>
          <p:txBody>
            <a:bodyPr wrap="none">
              <a:spAutoFit/>
            </a:bodyPr>
            <a:lstStyle/>
            <a:p>
              <a:pPr algn="l"/>
              <a:r>
                <a:rPr lang="en-US" altLang="zh-CN" sz="2100" spc="225" dirty="0" smtClean="0">
                  <a:solidFill>
                    <a:schemeClr val="tx1">
                      <a:lumMod val="75000"/>
                      <a:lumOff val="25000"/>
                    </a:schemeClr>
                  </a:solidFill>
                </a:rPr>
                <a:t>5.4</a:t>
              </a:r>
              <a:r>
                <a:rPr lang="zh-CN" altLang="en-US" sz="2100" spc="225" dirty="0">
                  <a:solidFill>
                    <a:schemeClr val="tx1">
                      <a:lumMod val="75000"/>
                      <a:lumOff val="25000"/>
                    </a:schemeClr>
                  </a:solidFill>
                </a:rPr>
                <a:t> </a:t>
              </a:r>
              <a:r>
                <a:rPr sz="2100" spc="225" dirty="0">
                  <a:solidFill>
                    <a:schemeClr val="tx1">
                      <a:lumMod val="75000"/>
                      <a:lumOff val="25000"/>
                    </a:schemeClr>
                  </a:solidFill>
                </a:rPr>
                <a:t>数据标注项目评估</a:t>
              </a:r>
              <a:endParaRPr sz="2100" spc="225" dirty="0">
                <a:solidFill>
                  <a:schemeClr val="tx1">
                    <a:lumMod val="75000"/>
                    <a:lumOff val="25000"/>
                  </a:schemeClr>
                </a:solidFill>
              </a:endParaRPr>
            </a:p>
          </p:txBody>
        </p:sp>
      </p:gr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yc-034\Desktop\云创大学-未来的大学，专注大数据人工智能培训与认证2.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1"/>
            <a:ext cx="4665494"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4572000" y="0"/>
            <a:ext cx="4572000" cy="6858000"/>
          </a:xfrm>
          <a:prstGeom prst="rect">
            <a:avLst/>
          </a:prstGeom>
          <a:solidFill>
            <a:srgbClr val="28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9688" y="-10862"/>
            <a:ext cx="214312" cy="6858000"/>
          </a:xfrm>
          <a:prstGeom prst="rect">
            <a:avLst/>
          </a:prstGeom>
        </p:spPr>
      </p:pic>
      <p:pic>
        <p:nvPicPr>
          <p:cNvPr id="18" name="图片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5261" y="-11900"/>
            <a:ext cx="214312" cy="6858000"/>
          </a:xfrm>
          <a:prstGeom prst="rect">
            <a:avLst/>
          </a:prstGeom>
        </p:spPr>
      </p:pic>
      <p:pic>
        <p:nvPicPr>
          <p:cNvPr id="1026" name="Picture 2" descr="C:\Users\yc-034\AppData\Local\Temp\WeChat Files\fa740bf4eb5ba01a0250bf22005578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9422" y="5345456"/>
            <a:ext cx="869150" cy="875542"/>
          </a:xfrm>
          <a:prstGeom prst="rect">
            <a:avLst/>
          </a:prstGeom>
          <a:noFill/>
          <a:extLst>
            <a:ext uri="{909E8E84-426E-40DD-AFC4-6F175D3DCCD1}">
              <a14:hiddenFill xmlns:a14="http://schemas.microsoft.com/office/drawing/2010/main">
                <a:solidFill>
                  <a:srgbClr val="FFFFFF"/>
                </a:solidFill>
              </a14:hiddenFill>
            </a:ext>
          </a:extLst>
        </p:spPr>
      </p:pic>
      <p:sp>
        <p:nvSpPr>
          <p:cNvPr id="25" name="矩形 24"/>
          <p:cNvSpPr/>
          <p:nvPr/>
        </p:nvSpPr>
        <p:spPr>
          <a:xfrm>
            <a:off x="4896026" y="3343928"/>
            <a:ext cx="3958505" cy="1286506"/>
          </a:xfrm>
          <a:prstGeom prst="rect">
            <a:avLst/>
          </a:prstGeom>
        </p:spPr>
        <p:txBody>
          <a:bodyPr wrap="square">
            <a:spAutoFit/>
          </a:bodyPr>
          <a:lstStyle/>
          <a:p>
            <a:pPr marL="279400" lvl="0" indent="-279400" fontAlgn="ctr">
              <a:lnSpc>
                <a:spcPct val="120000"/>
              </a:lnSpc>
              <a:spcBef>
                <a:spcPts val="0"/>
              </a:spcBef>
              <a:spcAft>
                <a:spcPts val="800"/>
              </a:spcAft>
              <a:buSzPct val="100000"/>
              <a:buFont typeface="Wingdings" panose="05000000000000000000" charset="0"/>
              <a:buChar char="l"/>
            </a:pPr>
            <a:r>
              <a:rPr lang="zh-CN" altLang="en-US" sz="1200" spc="160" smtClean="0">
                <a:ln w="3175">
                  <a:noFill/>
                  <a:prstDash val="dash"/>
                </a:ln>
                <a:solidFill>
                  <a:schemeClr val="accent4">
                    <a:lumMod val="20000"/>
                    <a:lumOff val="80000"/>
                  </a:schemeClr>
                </a:solidFill>
                <a:latin typeface="方正粗黑宋简体" pitchFamily="2" charset="-122"/>
                <a:ea typeface="方正粗黑宋简体" pitchFamily="2" charset="-122"/>
                <a:cs typeface="微软雅黑" panose="020B0503020204020204" pitchFamily="34" charset="-122"/>
                <a:sym typeface="+mn-ea"/>
              </a:rPr>
              <a:t>在线学习、在线动手做实验</a:t>
            </a:r>
            <a:endParaRPr lang="en-US" altLang="zh-CN" sz="1200" spc="160" smtClean="0">
              <a:ln w="3175">
                <a:noFill/>
                <a:prstDash val="dash"/>
              </a:ln>
              <a:solidFill>
                <a:schemeClr val="accent4">
                  <a:lumMod val="20000"/>
                  <a:lumOff val="80000"/>
                </a:schemeClr>
              </a:solidFill>
              <a:latin typeface="方正粗黑宋简体" pitchFamily="2" charset="-122"/>
              <a:ea typeface="方正粗黑宋简体" pitchFamily="2" charset="-122"/>
              <a:cs typeface="微软雅黑" panose="020B0503020204020204" pitchFamily="34" charset="-122"/>
              <a:sym typeface="+mn-ea"/>
            </a:endParaRPr>
          </a:p>
          <a:p>
            <a:pPr marL="279400" lvl="0" indent="-279400" fontAlgn="ctr">
              <a:lnSpc>
                <a:spcPct val="120000"/>
              </a:lnSpc>
              <a:spcBef>
                <a:spcPts val="0"/>
              </a:spcBef>
              <a:spcAft>
                <a:spcPts val="800"/>
              </a:spcAft>
              <a:buSzPct val="100000"/>
              <a:buFont typeface="Wingdings" panose="05000000000000000000" charset="0"/>
              <a:buChar char="l"/>
            </a:pPr>
            <a:r>
              <a:rPr lang="zh-CN" altLang="en-US" sz="1200" spc="160" smtClean="0">
                <a:ln w="3175">
                  <a:noFill/>
                  <a:prstDash val="dash"/>
                </a:ln>
                <a:solidFill>
                  <a:schemeClr val="accent4">
                    <a:lumMod val="20000"/>
                    <a:lumOff val="80000"/>
                  </a:schemeClr>
                </a:solidFill>
                <a:latin typeface="方正粗黑宋简体" pitchFamily="2" charset="-122"/>
                <a:ea typeface="方正粗黑宋简体" pitchFamily="2" charset="-122"/>
                <a:cs typeface="微软雅黑" panose="020B0503020204020204" pitchFamily="34" charset="-122"/>
                <a:sym typeface="+mn-ea"/>
              </a:rPr>
              <a:t>学习云创大数据大量实际项目</a:t>
            </a:r>
            <a:endParaRPr lang="en-US" altLang="zh-CN" sz="1200" spc="160" smtClean="0">
              <a:ln w="3175">
                <a:noFill/>
                <a:prstDash val="dash"/>
              </a:ln>
              <a:solidFill>
                <a:schemeClr val="accent4">
                  <a:lumMod val="20000"/>
                  <a:lumOff val="80000"/>
                </a:schemeClr>
              </a:solidFill>
              <a:latin typeface="方正粗黑宋简体" pitchFamily="2" charset="-122"/>
              <a:ea typeface="方正粗黑宋简体" pitchFamily="2" charset="-122"/>
              <a:cs typeface="微软雅黑" panose="020B0503020204020204" pitchFamily="34" charset="-122"/>
              <a:sym typeface="+mn-ea"/>
            </a:endParaRPr>
          </a:p>
          <a:p>
            <a:pPr marL="279400" lvl="0" indent="-279400" fontAlgn="ctr">
              <a:lnSpc>
                <a:spcPct val="120000"/>
              </a:lnSpc>
              <a:spcBef>
                <a:spcPts val="0"/>
              </a:spcBef>
              <a:spcAft>
                <a:spcPts val="800"/>
              </a:spcAft>
              <a:buSzPct val="100000"/>
              <a:buFont typeface="Wingdings" panose="05000000000000000000" charset="0"/>
              <a:buChar char="l"/>
            </a:pPr>
            <a:r>
              <a:rPr lang="zh-CN" altLang="en-US" sz="1200" spc="160" smtClean="0">
                <a:ln w="3175">
                  <a:noFill/>
                  <a:prstDash val="dash"/>
                </a:ln>
                <a:solidFill>
                  <a:schemeClr val="accent4">
                    <a:lumMod val="20000"/>
                    <a:lumOff val="80000"/>
                  </a:schemeClr>
                </a:solidFill>
                <a:latin typeface="方正粗黑宋简体" pitchFamily="2" charset="-122"/>
                <a:ea typeface="方正粗黑宋简体" pitchFamily="2" charset="-122"/>
                <a:cs typeface="微软雅黑" panose="020B0503020204020204" pitchFamily="34" charset="-122"/>
                <a:sym typeface="+mn-ea"/>
              </a:rPr>
              <a:t>获取云创工程师认证、工信部认证、国际认证</a:t>
            </a:r>
            <a:endParaRPr lang="en-US" altLang="zh-CN" sz="1200" spc="160" smtClean="0">
              <a:ln w="3175">
                <a:noFill/>
                <a:prstDash val="dash"/>
              </a:ln>
              <a:solidFill>
                <a:schemeClr val="accent4">
                  <a:lumMod val="20000"/>
                  <a:lumOff val="80000"/>
                </a:schemeClr>
              </a:solidFill>
              <a:latin typeface="方正粗黑宋简体" pitchFamily="2" charset="-122"/>
              <a:ea typeface="方正粗黑宋简体" pitchFamily="2" charset="-122"/>
              <a:cs typeface="微软雅黑" panose="020B0503020204020204" pitchFamily="34" charset="-122"/>
              <a:sym typeface="+mn-ea"/>
            </a:endParaRPr>
          </a:p>
          <a:p>
            <a:pPr marL="279400" lvl="0" indent="-279400" fontAlgn="ctr">
              <a:lnSpc>
                <a:spcPct val="120000"/>
              </a:lnSpc>
              <a:spcBef>
                <a:spcPts val="0"/>
              </a:spcBef>
              <a:spcAft>
                <a:spcPts val="800"/>
              </a:spcAft>
              <a:buSzPct val="100000"/>
              <a:buFont typeface="Wingdings" panose="05000000000000000000" charset="0"/>
              <a:buChar char="l"/>
            </a:pPr>
            <a:r>
              <a:rPr lang="zh-CN" altLang="en-US" sz="1200" spc="160">
                <a:ln w="3175">
                  <a:noFill/>
                  <a:prstDash val="dash"/>
                </a:ln>
                <a:solidFill>
                  <a:schemeClr val="accent4">
                    <a:lumMod val="20000"/>
                    <a:lumOff val="80000"/>
                  </a:schemeClr>
                </a:solidFill>
                <a:latin typeface="方正粗黑宋简体" pitchFamily="2" charset="-122"/>
                <a:ea typeface="方正粗黑宋简体" pitchFamily="2" charset="-122"/>
                <a:cs typeface="微软雅黑" panose="020B0503020204020204" pitchFamily="34" charset="-122"/>
                <a:sym typeface="+mn-ea"/>
              </a:rPr>
              <a:t>大</a:t>
            </a:r>
            <a:r>
              <a:rPr lang="zh-CN" altLang="en-US" sz="1200" spc="160" smtClean="0">
                <a:ln w="3175">
                  <a:noFill/>
                  <a:prstDash val="dash"/>
                </a:ln>
                <a:solidFill>
                  <a:schemeClr val="accent4">
                    <a:lumMod val="20000"/>
                    <a:lumOff val="80000"/>
                  </a:schemeClr>
                </a:solidFill>
                <a:latin typeface="方正粗黑宋简体" pitchFamily="2" charset="-122"/>
                <a:ea typeface="方正粗黑宋简体" pitchFamily="2" charset="-122"/>
                <a:cs typeface="微软雅黑" panose="020B0503020204020204" pitchFamily="34" charset="-122"/>
                <a:sym typeface="+mn-ea"/>
              </a:rPr>
              <a:t>数据能力分析、工作匹配、智能推荐</a:t>
            </a:r>
            <a:endParaRPr lang="en-US" altLang="zh-CN" sz="1200" spc="160" smtClean="0">
              <a:ln w="3175">
                <a:noFill/>
                <a:prstDash val="dash"/>
              </a:ln>
              <a:solidFill>
                <a:schemeClr val="accent4">
                  <a:lumMod val="20000"/>
                  <a:lumOff val="80000"/>
                </a:schemeClr>
              </a:solidFill>
              <a:latin typeface="方正粗黑宋简体" pitchFamily="2" charset="-122"/>
              <a:ea typeface="方正粗黑宋简体" pitchFamily="2" charset="-122"/>
              <a:cs typeface="微软雅黑" panose="020B0503020204020204" pitchFamily="34" charset="-122"/>
              <a:sym typeface="+mn-ea"/>
            </a:endParaRPr>
          </a:p>
        </p:txBody>
      </p:sp>
      <p:pic>
        <p:nvPicPr>
          <p:cNvPr id="1029" name="Picture 5" descr="https://edu.cstor.cn/img/w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0835" y="5345456"/>
            <a:ext cx="869106" cy="87554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6933258" y="6463743"/>
            <a:ext cx="1223412" cy="230832"/>
          </a:xfrm>
          <a:prstGeom prst="rect">
            <a:avLst/>
          </a:prstGeom>
        </p:spPr>
        <p:txBody>
          <a:bodyPr wrap="none">
            <a:spAutoFit/>
          </a:bodyPr>
          <a:lstStyle/>
          <a:p>
            <a:r>
              <a:rPr lang="zh-CN" altLang="en-US" sz="900">
                <a:solidFill>
                  <a:schemeClr val="bg1"/>
                </a:solidFill>
                <a:latin typeface="方正粗黑宋简体" pitchFamily="2" charset="-122"/>
                <a:ea typeface="方正粗黑宋简体" pitchFamily="2" charset="-122"/>
              </a:rPr>
              <a:t>云创大学微信公众号</a:t>
            </a:r>
            <a:endParaRPr lang="zh-CN" altLang="en-US" sz="900">
              <a:solidFill>
                <a:schemeClr val="bg1"/>
              </a:solidFill>
              <a:latin typeface="方正粗黑宋简体" pitchFamily="2" charset="-122"/>
              <a:ea typeface="方正粗黑宋简体" pitchFamily="2" charset="-122"/>
            </a:endParaRPr>
          </a:p>
        </p:txBody>
      </p:sp>
      <p:sp>
        <p:nvSpPr>
          <p:cNvPr id="31" name="矩形 30"/>
          <p:cNvSpPr/>
          <p:nvPr/>
        </p:nvSpPr>
        <p:spPr>
          <a:xfrm>
            <a:off x="5746039" y="6299849"/>
            <a:ext cx="877163" cy="230832"/>
          </a:xfrm>
          <a:prstGeom prst="rect">
            <a:avLst/>
          </a:prstGeom>
        </p:spPr>
        <p:txBody>
          <a:bodyPr wrap="none">
            <a:spAutoFit/>
          </a:bodyPr>
          <a:lstStyle/>
          <a:p>
            <a:r>
              <a:rPr lang="zh-CN" altLang="en-US" sz="900">
                <a:solidFill>
                  <a:schemeClr val="bg1"/>
                </a:solidFill>
                <a:latin typeface="方正粗黑宋简体" pitchFamily="2" charset="-122"/>
                <a:ea typeface="方正粗黑宋简体" pitchFamily="2" charset="-122"/>
              </a:rPr>
              <a:t>云创</a:t>
            </a:r>
            <a:r>
              <a:rPr lang="zh-CN" altLang="en-US" sz="900" smtClean="0">
                <a:solidFill>
                  <a:schemeClr val="bg1"/>
                </a:solidFill>
                <a:latin typeface="方正粗黑宋简体" pitchFamily="2" charset="-122"/>
                <a:ea typeface="方正粗黑宋简体" pitchFamily="2" charset="-122"/>
              </a:rPr>
              <a:t>大学网站</a:t>
            </a:r>
            <a:endParaRPr lang="zh-CN" altLang="en-US" sz="900">
              <a:solidFill>
                <a:schemeClr val="bg1"/>
              </a:solidFill>
              <a:latin typeface="方正粗黑宋简体" pitchFamily="2" charset="-122"/>
              <a:ea typeface="方正粗黑宋简体" pitchFamily="2" charset="-122"/>
            </a:endParaRPr>
          </a:p>
        </p:txBody>
      </p:sp>
      <p:sp>
        <p:nvSpPr>
          <p:cNvPr id="7" name="矩形 6"/>
          <p:cNvSpPr/>
          <p:nvPr/>
        </p:nvSpPr>
        <p:spPr>
          <a:xfrm>
            <a:off x="5519811" y="6461760"/>
            <a:ext cx="1285929" cy="230832"/>
          </a:xfrm>
          <a:prstGeom prst="rect">
            <a:avLst/>
          </a:prstGeom>
        </p:spPr>
        <p:txBody>
          <a:bodyPr wrap="none">
            <a:spAutoFit/>
          </a:bodyPr>
          <a:lstStyle/>
          <a:p>
            <a:r>
              <a:rPr lang="en-US" altLang="zh-CN" sz="900">
                <a:solidFill>
                  <a:schemeClr val="bg1"/>
                </a:solidFill>
                <a:latin typeface="方正粗黑宋简体" pitchFamily="2" charset="-122"/>
                <a:ea typeface="方正粗黑宋简体" pitchFamily="2" charset="-122"/>
              </a:rPr>
              <a:t>https://edu.cstor.cn/</a:t>
            </a:r>
            <a:endParaRPr lang="zh-CN" altLang="en-US" sz="900">
              <a:solidFill>
                <a:schemeClr val="bg1"/>
              </a:solidFill>
              <a:latin typeface="方正粗黑宋简体" pitchFamily="2" charset="-122"/>
              <a:ea typeface="方正粗黑宋简体" pitchFamily="2" charset="-122"/>
            </a:endParaRPr>
          </a:p>
        </p:txBody>
      </p:sp>
      <p:sp>
        <p:nvSpPr>
          <p:cNvPr id="20" name="矩形 19"/>
          <p:cNvSpPr/>
          <p:nvPr/>
        </p:nvSpPr>
        <p:spPr>
          <a:xfrm>
            <a:off x="5988208" y="809784"/>
            <a:ext cx="2468945" cy="523220"/>
          </a:xfrm>
          <a:prstGeom prst="rect">
            <a:avLst/>
          </a:prstGeom>
          <a:noFill/>
        </p:spPr>
        <p:txBody>
          <a:bodyPr wrap="none" lIns="91440" tIns="45720" rIns="91440" bIns="45720">
            <a:spAutoFit/>
          </a:bodyPr>
          <a:lstStyle/>
          <a:p>
            <a:pPr algn="ctr"/>
            <a:r>
              <a:rPr lang="zh-CN" altLang="en-US" sz="2800" b="1" cap="all" spc="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方正粗黑宋简体" pitchFamily="2" charset="-122"/>
                <a:ea typeface="方正粗黑宋简体" pitchFamily="2" charset="-122"/>
              </a:rPr>
              <a:t>省钱</a:t>
            </a:r>
            <a:r>
              <a:rPr lang="zh-CN" altLang="en-US" sz="2800" b="1" cap="all" spc="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方正粗黑宋简体" pitchFamily="2" charset="-122"/>
                <a:ea typeface="方正粗黑宋简体" pitchFamily="2" charset="-122"/>
              </a:rPr>
              <a:t>、省时间</a:t>
            </a:r>
            <a:r>
              <a:rPr lang="en-US" altLang="zh-CN" sz="2800" b="1" cap="all" spc="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方正粗黑宋简体" pitchFamily="2" charset="-122"/>
                <a:ea typeface="方正粗黑宋简体" pitchFamily="2" charset="-122"/>
              </a:rPr>
              <a:t>!</a:t>
            </a:r>
            <a:endParaRPr lang="zh-CN" altLang="en-US" sz="2800" b="1" cap="all" spc="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方正粗黑宋简体" pitchFamily="2" charset="-122"/>
              <a:ea typeface="方正粗黑宋简体" pitchFamily="2" charset="-122"/>
            </a:endParaRPr>
          </a:p>
        </p:txBody>
      </p:sp>
      <p:sp>
        <p:nvSpPr>
          <p:cNvPr id="19" name="文本框 11"/>
          <p:cNvSpPr txBox="1"/>
          <p:nvPr/>
        </p:nvSpPr>
        <p:spPr>
          <a:xfrm>
            <a:off x="4786444" y="338591"/>
            <a:ext cx="3700052" cy="338554"/>
          </a:xfrm>
          <a:prstGeom prst="rect">
            <a:avLst/>
          </a:prstGeom>
          <a:noFill/>
        </p:spPr>
        <p:txBody>
          <a:bodyPr wrap="none" rtlCol="0">
            <a:spAutoFit/>
          </a:bodyPr>
          <a:lstStyle/>
          <a:p>
            <a:r>
              <a:rPr lang="zh-CN" altLang="en-US" sz="1600" b="1" smtClean="0">
                <a:solidFill>
                  <a:schemeClr val="bg1"/>
                </a:solidFill>
                <a:latin typeface="方正粗黑宋简体" pitchFamily="2" charset="-122"/>
                <a:ea typeface="方正粗黑宋简体" pitchFamily="2" charset="-122"/>
              </a:rPr>
              <a:t>大学生如何提高实战能力，高薪就业？</a:t>
            </a:r>
            <a:endParaRPr lang="zh-CN" altLang="en-US" sz="1600" b="1" dirty="0">
              <a:solidFill>
                <a:schemeClr val="bg1"/>
              </a:solidFill>
              <a:latin typeface="方正粗黑宋简体" pitchFamily="2" charset="-122"/>
              <a:ea typeface="方正粗黑宋简体" pitchFamily="2" charset="-122"/>
            </a:endParaRPr>
          </a:p>
        </p:txBody>
      </p:sp>
      <p:sp>
        <p:nvSpPr>
          <p:cNvPr id="21" name="文本框 11"/>
          <p:cNvSpPr txBox="1"/>
          <p:nvPr/>
        </p:nvSpPr>
        <p:spPr>
          <a:xfrm>
            <a:off x="4786444" y="917505"/>
            <a:ext cx="1218603" cy="338554"/>
          </a:xfrm>
          <a:prstGeom prst="rect">
            <a:avLst/>
          </a:prstGeom>
          <a:noFill/>
        </p:spPr>
        <p:txBody>
          <a:bodyPr wrap="none" rtlCol="0">
            <a:spAutoFit/>
          </a:bodyPr>
          <a:lstStyle/>
          <a:p>
            <a:r>
              <a:rPr lang="zh-CN" altLang="en-US" sz="1600" b="1" smtClean="0">
                <a:solidFill>
                  <a:schemeClr val="bg1"/>
                </a:solidFill>
                <a:latin typeface="方正粗黑宋简体" pitchFamily="2" charset="-122"/>
                <a:ea typeface="方正粗黑宋简体" pitchFamily="2" charset="-122"/>
              </a:rPr>
              <a:t>学到真本事</a:t>
            </a:r>
            <a:endParaRPr lang="zh-CN" altLang="en-US" sz="1600" b="1" dirty="0">
              <a:solidFill>
                <a:schemeClr val="bg1"/>
              </a:solidFill>
              <a:latin typeface="方正粗黑宋简体" pitchFamily="2" charset="-122"/>
              <a:ea typeface="方正粗黑宋简体" pitchFamily="2" charset="-122"/>
            </a:endParaRPr>
          </a:p>
        </p:txBody>
      </p:sp>
      <p:sp>
        <p:nvSpPr>
          <p:cNvPr id="22" name="文本框 11"/>
          <p:cNvSpPr txBox="1"/>
          <p:nvPr/>
        </p:nvSpPr>
        <p:spPr>
          <a:xfrm>
            <a:off x="4786443" y="1520189"/>
            <a:ext cx="4113627" cy="338554"/>
          </a:xfrm>
          <a:prstGeom prst="rect">
            <a:avLst/>
          </a:prstGeom>
          <a:noFill/>
        </p:spPr>
        <p:txBody>
          <a:bodyPr wrap="none" rtlCol="0">
            <a:spAutoFit/>
          </a:bodyPr>
          <a:lstStyle/>
          <a:p>
            <a:r>
              <a:rPr lang="zh-CN" altLang="en-US" sz="1600" b="1" smtClean="0">
                <a:solidFill>
                  <a:schemeClr val="bg1"/>
                </a:solidFill>
                <a:latin typeface="方正粗黑宋简体" pitchFamily="2" charset="-122"/>
                <a:ea typeface="方正粗黑宋简体" pitchFamily="2" charset="-122"/>
              </a:rPr>
              <a:t>学习大数据、人工智能、云计算的不二之选</a:t>
            </a:r>
            <a:endParaRPr lang="zh-CN" altLang="en-US" sz="1600" b="1" dirty="0">
              <a:solidFill>
                <a:schemeClr val="bg1"/>
              </a:solidFill>
              <a:latin typeface="方正粗黑宋简体" pitchFamily="2" charset="-122"/>
              <a:ea typeface="方正粗黑宋简体" pitchFamily="2" charset="-122"/>
            </a:endParaRPr>
          </a:p>
        </p:txBody>
      </p:sp>
      <p:sp>
        <p:nvSpPr>
          <p:cNvPr id="2" name="矩形 1"/>
          <p:cNvSpPr/>
          <p:nvPr/>
        </p:nvSpPr>
        <p:spPr>
          <a:xfrm>
            <a:off x="4665494" y="4718475"/>
            <a:ext cx="4493538" cy="461665"/>
          </a:xfrm>
          <a:prstGeom prst="rect">
            <a:avLst/>
          </a:prstGeom>
          <a:noFill/>
        </p:spPr>
        <p:txBody>
          <a:bodyPr wrap="none" lIns="91440" tIns="45720" rIns="91440" bIns="45720">
            <a:spAutoFit/>
          </a:bodyPr>
          <a:lstStyle/>
          <a:p>
            <a:pPr algn="ctr"/>
            <a:r>
              <a:rPr lang="zh-CN" altLang="en-US" sz="24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方正粗黑宋简体" pitchFamily="2" charset="-122"/>
                <a:ea typeface="方正粗黑宋简体" pitchFamily="2" charset="-122"/>
              </a:rPr>
              <a:t>学</a:t>
            </a:r>
            <a:r>
              <a:rPr lang="zh-CN" altLang="en-US" sz="2400" b="1" cap="all"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方正粗黑宋简体" pitchFamily="2" charset="-122"/>
                <a:ea typeface="方正粗黑宋简体" pitchFamily="2" charset="-122"/>
              </a:rPr>
              <a:t>到真本事，走遍天下都不怕！</a:t>
            </a:r>
            <a:endParaRPr lang="zh-CN" altLang="en-US" sz="2400" b="1" cap="all" spc="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方正粗黑宋简体" pitchFamily="2" charset="-122"/>
              <a:ea typeface="方正粗黑宋简体" pitchFamily="2" charset="-122"/>
            </a:endParaRPr>
          </a:p>
        </p:txBody>
      </p:sp>
      <p:pic>
        <p:nvPicPr>
          <p:cNvPr id="24" name="图片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60640" y="2027068"/>
            <a:ext cx="2087935" cy="1288895"/>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矩形 65">
            <a:hlinkClick r:id="rId1"/>
          </p:cNvPr>
          <p:cNvSpPr/>
          <p:nvPr/>
        </p:nvSpPr>
        <p:spPr>
          <a:xfrm>
            <a:off x="4824939" y="933287"/>
            <a:ext cx="3917905" cy="2407038"/>
          </a:xfrm>
          <a:prstGeom prst="rect">
            <a:avLst/>
          </a:prstGeom>
          <a:solidFill>
            <a:schemeClr val="bg1"/>
          </a:solidFill>
          <a:ln>
            <a:noFill/>
          </a:ln>
          <a:effectLst>
            <a:outerShdw blurRad="127000" dist="38100" dir="5400000" sx="102000" sy="102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hlinkClick r:id="rId1"/>
          </p:cNvPr>
          <p:cNvSpPr/>
          <p:nvPr/>
        </p:nvSpPr>
        <p:spPr>
          <a:xfrm>
            <a:off x="403403" y="933288"/>
            <a:ext cx="3806288" cy="2407038"/>
          </a:xfrm>
          <a:prstGeom prst="rect">
            <a:avLst/>
          </a:prstGeom>
          <a:solidFill>
            <a:schemeClr val="bg1"/>
          </a:solidFill>
          <a:ln>
            <a:noFill/>
          </a:ln>
          <a:effectLst>
            <a:outerShdw blurRad="127000" dist="38100" dir="5400000" sx="102000" sy="102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5462133" y="4669579"/>
            <a:ext cx="1563506" cy="641625"/>
            <a:chOff x="5462133" y="4933111"/>
            <a:chExt cx="1563506" cy="641625"/>
          </a:xfrm>
        </p:grpSpPr>
        <p:sp>
          <p:nvSpPr>
            <p:cNvPr id="29" name="矩形 28"/>
            <p:cNvSpPr/>
            <p:nvPr/>
          </p:nvSpPr>
          <p:spPr>
            <a:xfrm>
              <a:off x="5462338" y="4933111"/>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38" name="Picture 14" descr="F:\logo\中国智能硬件logo-01.pn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62133" y="5038052"/>
              <a:ext cx="1562412" cy="4758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组合 5"/>
          <p:cNvGrpSpPr/>
          <p:nvPr/>
        </p:nvGrpSpPr>
        <p:grpSpPr>
          <a:xfrm>
            <a:off x="420161" y="4669493"/>
            <a:ext cx="1565587" cy="641625"/>
            <a:chOff x="422066" y="4933025"/>
            <a:chExt cx="1565587" cy="641625"/>
          </a:xfrm>
        </p:grpSpPr>
        <p:sp>
          <p:nvSpPr>
            <p:cNvPr id="3" name="矩形 2"/>
            <p:cNvSpPr/>
            <p:nvPr/>
          </p:nvSpPr>
          <p:spPr>
            <a:xfrm>
              <a:off x="422066" y="4933025"/>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39" name="Picture 15" descr="F:\logo\chinacloud_logo-01.png">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5241" y="5037800"/>
              <a:ext cx="1562412" cy="47848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组合 10"/>
          <p:cNvGrpSpPr/>
          <p:nvPr/>
        </p:nvGrpSpPr>
        <p:grpSpPr>
          <a:xfrm>
            <a:off x="7138738" y="5599202"/>
            <a:ext cx="1563301" cy="641625"/>
            <a:chOff x="7138738" y="5702714"/>
            <a:chExt cx="1563301" cy="641625"/>
          </a:xfrm>
        </p:grpSpPr>
        <p:sp>
          <p:nvSpPr>
            <p:cNvPr id="35" name="矩形 34"/>
            <p:cNvSpPr/>
            <p:nvPr/>
          </p:nvSpPr>
          <p:spPr>
            <a:xfrm>
              <a:off x="7138738" y="5702714"/>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0" name="Picture 16">
              <a:hlinkClick r:id="rId6"/>
            </p:cNvPr>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7138823" y="5785510"/>
              <a:ext cx="1562412" cy="47599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组合 11"/>
          <p:cNvGrpSpPr/>
          <p:nvPr/>
        </p:nvGrpSpPr>
        <p:grpSpPr>
          <a:xfrm>
            <a:off x="5462338" y="5599288"/>
            <a:ext cx="1563436" cy="641625"/>
            <a:chOff x="5462338" y="5702800"/>
            <a:chExt cx="1563436" cy="641625"/>
          </a:xfrm>
        </p:grpSpPr>
        <p:sp>
          <p:nvSpPr>
            <p:cNvPr id="34" name="矩形 33"/>
            <p:cNvSpPr/>
            <p:nvPr/>
          </p:nvSpPr>
          <p:spPr>
            <a:xfrm>
              <a:off x="5462338" y="5702800"/>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1" name="Picture 17" descr="F:\logo\机器人-01.png">
              <a:hlinkClick r:id="rId8"/>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63362" y="5753759"/>
              <a:ext cx="1562412" cy="5401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组合 13"/>
          <p:cNvGrpSpPr/>
          <p:nvPr/>
        </p:nvGrpSpPr>
        <p:grpSpPr>
          <a:xfrm>
            <a:off x="2101918" y="5599202"/>
            <a:ext cx="1563681" cy="641625"/>
            <a:chOff x="2101918" y="5702714"/>
            <a:chExt cx="1563681" cy="641625"/>
          </a:xfrm>
        </p:grpSpPr>
        <p:sp>
          <p:nvSpPr>
            <p:cNvPr id="32" name="矩形 31"/>
            <p:cNvSpPr/>
            <p:nvPr/>
          </p:nvSpPr>
          <p:spPr>
            <a:xfrm>
              <a:off x="2101918" y="5702714"/>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42" name="Picture 18" descr="F:\logo\深度学习世界-01.png">
              <a:hlinkClick r:id="rId10"/>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03187" y="5792884"/>
              <a:ext cx="1562412" cy="4606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组合 9"/>
          <p:cNvGrpSpPr/>
          <p:nvPr/>
        </p:nvGrpSpPr>
        <p:grpSpPr>
          <a:xfrm>
            <a:off x="7138738" y="4669493"/>
            <a:ext cx="1563301" cy="641625"/>
            <a:chOff x="7138738" y="4933025"/>
            <a:chExt cx="1563301" cy="641625"/>
          </a:xfrm>
        </p:grpSpPr>
        <p:sp>
          <p:nvSpPr>
            <p:cNvPr id="30" name="矩形 29"/>
            <p:cNvSpPr/>
            <p:nvPr/>
          </p:nvSpPr>
          <p:spPr>
            <a:xfrm>
              <a:off x="7138738" y="4933025"/>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3" name="Picture 19" descr="F:\logo\中国PM25logo-01.png">
              <a:hlinkClick r:id="rId12"/>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138738" y="4994913"/>
              <a:ext cx="1563301" cy="559848"/>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3" name="组合 12"/>
          <p:cNvGrpSpPr/>
          <p:nvPr/>
        </p:nvGrpSpPr>
        <p:grpSpPr>
          <a:xfrm>
            <a:off x="3798482" y="5599202"/>
            <a:ext cx="1563301" cy="641625"/>
            <a:chOff x="3778318" y="5702714"/>
            <a:chExt cx="1563301" cy="641625"/>
          </a:xfrm>
        </p:grpSpPr>
        <p:sp>
          <p:nvSpPr>
            <p:cNvPr id="33" name="矩形 32"/>
            <p:cNvSpPr/>
            <p:nvPr/>
          </p:nvSpPr>
          <p:spPr>
            <a:xfrm>
              <a:off x="3778318" y="5702714"/>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4" name="Picture 20" descr="F:\logo\中国存储-01.png">
              <a:hlinkClick r:id="rId14"/>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778341" y="5785417"/>
              <a:ext cx="1562412" cy="5378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组合 6"/>
          <p:cNvGrpSpPr/>
          <p:nvPr/>
        </p:nvGrpSpPr>
        <p:grpSpPr>
          <a:xfrm>
            <a:off x="2101918" y="4669493"/>
            <a:ext cx="1563360" cy="641625"/>
            <a:chOff x="2101918" y="4933025"/>
            <a:chExt cx="1563360" cy="641625"/>
          </a:xfrm>
        </p:grpSpPr>
        <p:sp>
          <p:nvSpPr>
            <p:cNvPr id="27" name="矩形 26"/>
            <p:cNvSpPr/>
            <p:nvPr/>
          </p:nvSpPr>
          <p:spPr>
            <a:xfrm>
              <a:off x="2101918" y="4933025"/>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45" name="Picture 21" descr="F:\logo\中国大数据LOGO-01.png">
              <a:hlinkClick r:id="rId16"/>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102866" y="4954959"/>
              <a:ext cx="1562412" cy="5587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组合 7"/>
          <p:cNvGrpSpPr/>
          <p:nvPr/>
        </p:nvGrpSpPr>
        <p:grpSpPr>
          <a:xfrm>
            <a:off x="3768793" y="4669493"/>
            <a:ext cx="1572826" cy="641625"/>
            <a:chOff x="3768793" y="4933025"/>
            <a:chExt cx="1572826" cy="641625"/>
          </a:xfrm>
        </p:grpSpPr>
        <p:sp>
          <p:nvSpPr>
            <p:cNvPr id="28" name="矩形 27"/>
            <p:cNvSpPr/>
            <p:nvPr/>
          </p:nvSpPr>
          <p:spPr>
            <a:xfrm>
              <a:off x="3778318" y="4933025"/>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6" name="Picture 22" descr="F:\logo\中国物联网-01.png">
              <a:hlinkClick r:id="rId18"/>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768793" y="4953980"/>
              <a:ext cx="1562412" cy="5597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组合 14"/>
          <p:cNvGrpSpPr/>
          <p:nvPr/>
        </p:nvGrpSpPr>
        <p:grpSpPr>
          <a:xfrm>
            <a:off x="422066" y="5599202"/>
            <a:ext cx="1563757" cy="641625"/>
            <a:chOff x="422066" y="5702714"/>
            <a:chExt cx="1563757" cy="641625"/>
          </a:xfrm>
        </p:grpSpPr>
        <p:sp>
          <p:nvSpPr>
            <p:cNvPr id="31" name="矩形 30"/>
            <p:cNvSpPr/>
            <p:nvPr/>
          </p:nvSpPr>
          <p:spPr>
            <a:xfrm>
              <a:off x="422066" y="5702714"/>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7" name="Picture 23" descr="F:\logo\中国智慧城市logo-01.png">
              <a:hlinkClick r:id="rId20"/>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23411" y="5753672"/>
              <a:ext cx="1562412" cy="475212"/>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矩形 3">
            <a:hlinkClick r:id="rId1"/>
          </p:cNvPr>
          <p:cNvSpPr/>
          <p:nvPr/>
        </p:nvSpPr>
        <p:spPr>
          <a:xfrm>
            <a:off x="427114" y="3639664"/>
            <a:ext cx="4078140" cy="709609"/>
          </a:xfrm>
          <a:prstGeom prst="rect">
            <a:avLst/>
          </a:prstGeom>
          <a:solidFill>
            <a:schemeClr val="bg1"/>
          </a:solidFill>
          <a:ln>
            <a:noFill/>
          </a:ln>
          <a:effectLst>
            <a:outerShdw blurRad="127000" dist="38100" dir="5400000" sx="102000" sy="102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a:hlinkClick r:id="rId1"/>
          </p:cNvPr>
          <p:cNvSpPr txBox="1"/>
          <p:nvPr/>
        </p:nvSpPr>
        <p:spPr>
          <a:xfrm>
            <a:off x="1995274" y="3836384"/>
            <a:ext cx="2509980" cy="346633"/>
          </a:xfrm>
          <a:prstGeom prst="rect">
            <a:avLst/>
          </a:prstGeom>
          <a:noFill/>
        </p:spPr>
        <p:txBody>
          <a:bodyPr wrap="none" rtlCol="0">
            <a:spAutoFit/>
          </a:bodyPr>
          <a:lstStyle/>
          <a:p>
            <a:pPr algn="ctr">
              <a:lnSpc>
                <a:spcPts val="2160"/>
              </a:lnSpc>
            </a:pPr>
            <a:r>
              <a:rPr lang="zh-CN" altLang="en-US" sz="1400" smtClean="0">
                <a:solidFill>
                  <a:schemeClr val="tx1">
                    <a:lumMod val="75000"/>
                    <a:lumOff val="25000"/>
                  </a:schemeClr>
                </a:solidFill>
                <a:latin typeface="+mj-ea"/>
                <a:ea typeface="+mj-ea"/>
              </a:rPr>
              <a:t>智能硬件大数据免费托管平台</a:t>
            </a:r>
            <a:endParaRPr lang="zh-CN" altLang="en-US" sz="1400" dirty="0" smtClean="0">
              <a:solidFill>
                <a:schemeClr val="tx1">
                  <a:lumMod val="75000"/>
                  <a:lumOff val="25000"/>
                </a:schemeClr>
              </a:solidFill>
              <a:latin typeface="+mj-ea"/>
              <a:ea typeface="+mj-ea"/>
            </a:endParaRPr>
          </a:p>
        </p:txBody>
      </p:sp>
      <p:pic>
        <p:nvPicPr>
          <p:cNvPr id="1048" name="Picture 24" descr="F:\大数据挖掘平台\物联网大数据平台\logo_bate_homeaaa.png">
            <a:hlinkClick r:id="rId1"/>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66424" y="3747764"/>
            <a:ext cx="1803529" cy="523875"/>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组合 16"/>
          <p:cNvGrpSpPr/>
          <p:nvPr/>
        </p:nvGrpSpPr>
        <p:grpSpPr>
          <a:xfrm>
            <a:off x="4580132" y="3600928"/>
            <a:ext cx="4121103" cy="799827"/>
            <a:chOff x="4986061" y="3557798"/>
            <a:chExt cx="3486036" cy="799827"/>
          </a:xfrm>
        </p:grpSpPr>
        <p:sp>
          <p:nvSpPr>
            <p:cNvPr id="37" name="矩形 36">
              <a:hlinkClick r:id="rId23"/>
            </p:cNvPr>
            <p:cNvSpPr/>
            <p:nvPr/>
          </p:nvSpPr>
          <p:spPr>
            <a:xfrm>
              <a:off x="4986061" y="3594588"/>
              <a:ext cx="3486036" cy="709610"/>
            </a:xfrm>
            <a:prstGeom prst="rect">
              <a:avLst/>
            </a:prstGeom>
            <a:solidFill>
              <a:schemeClr val="bg1"/>
            </a:solidFill>
            <a:ln>
              <a:noFill/>
            </a:ln>
            <a:effectLst>
              <a:outerShdw blurRad="127000" dist="38100" dir="5400000" sx="102000" sy="102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a:hlinkClick r:id="rId23"/>
            </p:cNvPr>
            <p:cNvSpPr txBox="1"/>
            <p:nvPr/>
          </p:nvSpPr>
          <p:spPr>
            <a:xfrm>
              <a:off x="6635120" y="3780323"/>
              <a:ext cx="1800493" cy="346633"/>
            </a:xfrm>
            <a:prstGeom prst="rect">
              <a:avLst/>
            </a:prstGeom>
            <a:noFill/>
          </p:spPr>
          <p:txBody>
            <a:bodyPr wrap="none" rtlCol="0">
              <a:spAutoFit/>
            </a:bodyPr>
            <a:lstStyle/>
            <a:p>
              <a:pPr algn="ctr">
                <a:lnSpc>
                  <a:spcPts val="2160"/>
                </a:lnSpc>
              </a:pPr>
              <a:r>
                <a:rPr lang="zh-CN" altLang="en-US" sz="1400" smtClean="0">
                  <a:solidFill>
                    <a:schemeClr val="tx1">
                      <a:lumMod val="75000"/>
                      <a:lumOff val="25000"/>
                    </a:schemeClr>
                  </a:solidFill>
                  <a:latin typeface="+mj-ea"/>
                  <a:ea typeface="+mj-ea"/>
                </a:rPr>
                <a:t>环境大数据开放平台</a:t>
              </a:r>
              <a:endParaRPr lang="zh-CN" altLang="en-US" sz="1400" dirty="0" smtClean="0">
                <a:solidFill>
                  <a:schemeClr val="tx1">
                    <a:lumMod val="75000"/>
                    <a:lumOff val="25000"/>
                  </a:schemeClr>
                </a:solidFill>
                <a:latin typeface="+mj-ea"/>
                <a:ea typeface="+mj-ea"/>
              </a:endParaRPr>
            </a:p>
          </p:txBody>
        </p:sp>
        <p:pic>
          <p:nvPicPr>
            <p:cNvPr id="1050" name="Picture 26" descr="F:\大数据挖掘平台\环境云\环境云logo.png">
              <a:hlinkClick r:id="rId23"/>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093289" y="3557798"/>
              <a:ext cx="1693352" cy="799827"/>
            </a:xfrm>
            <a:prstGeom prst="rect">
              <a:avLst/>
            </a:prstGeom>
            <a:noFill/>
            <a:extLst>
              <a:ext uri="{909E8E84-426E-40DD-AFC4-6F175D3DCCD1}">
                <a14:hiddenFill xmlns:a14="http://schemas.microsoft.com/office/drawing/2010/main">
                  <a:solidFill>
                    <a:srgbClr val="FFFFFF"/>
                  </a:solidFill>
                </a14:hiddenFill>
              </a:ext>
            </a:extLst>
          </p:spPr>
        </p:pic>
      </p:grpSp>
      <p:sp>
        <p:nvSpPr>
          <p:cNvPr id="51" name="文本框 10"/>
          <p:cNvSpPr txBox="1"/>
          <p:nvPr/>
        </p:nvSpPr>
        <p:spPr>
          <a:xfrm>
            <a:off x="5590610" y="941914"/>
            <a:ext cx="2509020"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smtClean="0">
                <a:solidFill>
                  <a:srgbClr val="70AD47">
                    <a:lumMod val="75000"/>
                  </a:srgbClr>
                </a:solidFill>
              </a:rPr>
              <a:t>免费</a:t>
            </a:r>
            <a:r>
              <a:rPr lang="zh-CN" altLang="en-US" sz="2000" b="1">
                <a:solidFill>
                  <a:srgbClr val="70AD47">
                    <a:lumMod val="75000"/>
                  </a:srgbClr>
                </a:solidFill>
              </a:rPr>
              <a:t>大数据</a:t>
            </a:r>
            <a:r>
              <a:rPr lang="en-US" altLang="zh-CN" sz="2000" b="1" smtClean="0">
                <a:solidFill>
                  <a:srgbClr val="70AD47">
                    <a:lumMod val="75000"/>
                  </a:srgbClr>
                </a:solidFill>
              </a:rPr>
              <a:t>APP</a:t>
            </a:r>
            <a:r>
              <a:rPr lang="zh-CN" altLang="en-US" sz="2000" b="1" smtClean="0">
                <a:solidFill>
                  <a:srgbClr val="70AD47">
                    <a:lumMod val="75000"/>
                  </a:srgbClr>
                </a:solidFill>
              </a:rPr>
              <a:t>推荐</a:t>
            </a:r>
            <a:endParaRPr lang="zh-CN" altLang="en-US" sz="2000" b="1" dirty="0">
              <a:solidFill>
                <a:srgbClr val="70AD47">
                  <a:lumMod val="75000"/>
                </a:srgbClr>
              </a:solidFill>
            </a:endParaRPr>
          </a:p>
        </p:txBody>
      </p:sp>
      <p:sp>
        <p:nvSpPr>
          <p:cNvPr id="53" name="矩形 52"/>
          <p:cNvSpPr/>
          <p:nvPr/>
        </p:nvSpPr>
        <p:spPr>
          <a:xfrm>
            <a:off x="2494835" y="333112"/>
            <a:ext cx="4134464" cy="400110"/>
          </a:xfrm>
          <a:prstGeom prst="rect">
            <a:avLst/>
          </a:prstGeom>
          <a:solidFill>
            <a:schemeClr val="tx1">
              <a:lumMod val="75000"/>
              <a:lumOff val="25000"/>
            </a:schemeClr>
          </a:solid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2000" spc="300" dirty="0" smtClean="0">
                <a:solidFill>
                  <a:prstClr val="white"/>
                </a:solidFill>
              </a:rPr>
              <a:t>运用大数据，精彩你生活</a:t>
            </a:r>
            <a:endParaRPr lang="zh-CN" altLang="en-US" sz="2000" spc="300" dirty="0">
              <a:solidFill>
                <a:prstClr val="white"/>
              </a:solidFill>
            </a:endParaRPr>
          </a:p>
        </p:txBody>
      </p:sp>
      <p:grpSp>
        <p:nvGrpSpPr>
          <p:cNvPr id="19" name="组合 18"/>
          <p:cNvGrpSpPr/>
          <p:nvPr/>
        </p:nvGrpSpPr>
        <p:grpSpPr>
          <a:xfrm>
            <a:off x="427114" y="1447522"/>
            <a:ext cx="8292159" cy="1847698"/>
            <a:chOff x="427114" y="2254936"/>
            <a:chExt cx="7530395" cy="1677958"/>
          </a:xfrm>
        </p:grpSpPr>
        <p:pic>
          <p:nvPicPr>
            <p:cNvPr id="59" name="图片 58"/>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27114" y="2254936"/>
              <a:ext cx="1347283" cy="1409482"/>
            </a:xfrm>
            <a:prstGeom prst="rect">
              <a:avLst/>
            </a:prstGeom>
          </p:spPr>
        </p:pic>
        <p:pic>
          <p:nvPicPr>
            <p:cNvPr id="60" name="图片 59"/>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444425" y="2260087"/>
              <a:ext cx="1337435" cy="1399180"/>
            </a:xfrm>
            <a:prstGeom prst="rect">
              <a:avLst/>
            </a:prstGeom>
          </p:spPr>
        </p:pic>
        <p:sp>
          <p:nvSpPr>
            <p:cNvPr id="65" name="文本框 11"/>
            <p:cNvSpPr txBox="1"/>
            <p:nvPr/>
          </p:nvSpPr>
          <p:spPr>
            <a:xfrm>
              <a:off x="644374" y="3653897"/>
              <a:ext cx="973411" cy="278529"/>
            </a:xfrm>
            <a:prstGeom prst="rect">
              <a:avLst/>
            </a:prstGeom>
            <a:noFill/>
          </p:spPr>
          <p:txBody>
            <a:bodyPr wrap="none" rtlCol="0">
              <a:spAutoFit/>
            </a:bodyPr>
            <a:lstStyle/>
            <a:p>
              <a:pPr algn="ctr"/>
              <a:r>
                <a:rPr lang="zh-CN" altLang="en-US" sz="1400" dirty="0">
                  <a:solidFill>
                    <a:schemeClr val="tx1">
                      <a:lumMod val="75000"/>
                      <a:lumOff val="25000"/>
                    </a:schemeClr>
                  </a:solidFill>
                </a:rPr>
                <a:t>刘鹏</a:t>
              </a:r>
              <a:r>
                <a:rPr lang="zh-CN" altLang="en-US" sz="1400" dirty="0" smtClean="0">
                  <a:solidFill>
                    <a:schemeClr val="tx1">
                      <a:lumMod val="75000"/>
                      <a:lumOff val="25000"/>
                    </a:schemeClr>
                  </a:solidFill>
                </a:rPr>
                <a:t>看</a:t>
              </a:r>
              <a:r>
                <a:rPr lang="zh-CN" altLang="en-US" sz="1400" dirty="0">
                  <a:solidFill>
                    <a:schemeClr val="tx1">
                      <a:lumMod val="75000"/>
                      <a:lumOff val="25000"/>
                    </a:schemeClr>
                  </a:solidFill>
                </a:rPr>
                <a:t>未来</a:t>
              </a:r>
              <a:endParaRPr lang="zh-CN" altLang="en-US" sz="1400" dirty="0">
                <a:solidFill>
                  <a:schemeClr val="tx1">
                    <a:lumMod val="75000"/>
                    <a:lumOff val="25000"/>
                  </a:schemeClr>
                </a:solidFill>
              </a:endParaRPr>
            </a:p>
          </p:txBody>
        </p:sp>
        <p:sp>
          <p:nvSpPr>
            <p:cNvPr id="67" name="文本框 13"/>
            <p:cNvSpPr txBox="1"/>
            <p:nvPr/>
          </p:nvSpPr>
          <p:spPr>
            <a:xfrm>
              <a:off x="2626805" y="3654365"/>
              <a:ext cx="973411" cy="278529"/>
            </a:xfrm>
            <a:prstGeom prst="rect">
              <a:avLst/>
            </a:prstGeom>
            <a:noFill/>
          </p:spPr>
          <p:txBody>
            <a:bodyPr wrap="none" rtlCol="0">
              <a:spAutoFit/>
            </a:bodyPr>
            <a:lstStyle/>
            <a:p>
              <a:pPr algn="ctr"/>
              <a:r>
                <a:rPr lang="zh-CN" altLang="en-US" sz="1400" dirty="0" smtClean="0">
                  <a:solidFill>
                    <a:schemeClr val="tx1">
                      <a:lumMod val="75000"/>
                      <a:lumOff val="25000"/>
                    </a:schemeClr>
                  </a:solidFill>
                </a:rPr>
                <a:t>云创</a:t>
              </a:r>
              <a:r>
                <a:rPr lang="zh-CN" altLang="en-US" sz="1400" dirty="0">
                  <a:solidFill>
                    <a:schemeClr val="tx1">
                      <a:lumMod val="75000"/>
                      <a:lumOff val="25000"/>
                    </a:schemeClr>
                  </a:solidFill>
                </a:rPr>
                <a:t>大数据</a:t>
              </a:r>
              <a:endParaRPr lang="zh-CN" altLang="en-US" sz="1400" dirty="0">
                <a:solidFill>
                  <a:schemeClr val="tx1">
                    <a:lumMod val="75000"/>
                    <a:lumOff val="25000"/>
                  </a:schemeClr>
                </a:solidFill>
              </a:endParaRPr>
            </a:p>
          </p:txBody>
        </p:sp>
        <p:pic>
          <p:nvPicPr>
            <p:cNvPr id="3077" name="Picture 5"/>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428764" y="2260087"/>
              <a:ext cx="1424862" cy="1404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516353" y="2254936"/>
              <a:ext cx="1441156" cy="1409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 name="文本框 13"/>
            <p:cNvSpPr txBox="1"/>
            <p:nvPr/>
          </p:nvSpPr>
          <p:spPr>
            <a:xfrm>
              <a:off x="4654836" y="3654028"/>
              <a:ext cx="973411" cy="278529"/>
            </a:xfrm>
            <a:prstGeom prst="rect">
              <a:avLst/>
            </a:prstGeom>
            <a:noFill/>
          </p:spPr>
          <p:txBody>
            <a:bodyPr wrap="none" rtlCol="0">
              <a:spAutoFit/>
            </a:bodyPr>
            <a:lstStyle/>
            <a:p>
              <a:pPr algn="ctr"/>
              <a:r>
                <a:rPr lang="zh-CN" altLang="en-US" sz="140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我的</a:t>
              </a:r>
              <a:r>
                <a:rPr lang="en-US" altLang="zh-CN" sz="140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PM2.5</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0" name="文本框 13"/>
            <p:cNvSpPr txBox="1"/>
            <p:nvPr/>
          </p:nvSpPr>
          <p:spPr>
            <a:xfrm>
              <a:off x="6911682" y="3654027"/>
              <a:ext cx="650479" cy="278529"/>
            </a:xfrm>
            <a:prstGeom prst="rect">
              <a:avLst/>
            </a:prstGeom>
            <a:noFill/>
          </p:spPr>
          <p:txBody>
            <a:bodyPr wrap="none" rtlCol="0">
              <a:spAutoFit/>
            </a:bodyPr>
            <a:lstStyle/>
            <a:p>
              <a:pPr algn="ctr"/>
              <a:r>
                <a:rPr lang="zh-CN" altLang="en-US" sz="1400" smtClean="0">
                  <a:solidFill>
                    <a:schemeClr val="tx1">
                      <a:lumMod val="75000"/>
                      <a:lumOff val="25000"/>
                    </a:schemeClr>
                  </a:solidFill>
                </a:rPr>
                <a:t>同声译</a:t>
              </a:r>
              <a:endParaRPr lang="zh-CN" altLang="en-US" sz="1400" dirty="0" smtClean="0">
                <a:solidFill>
                  <a:schemeClr val="tx1">
                    <a:lumMod val="75000"/>
                    <a:lumOff val="25000"/>
                  </a:schemeClr>
                </a:solidFill>
              </a:endParaRPr>
            </a:p>
          </p:txBody>
        </p:sp>
      </p:grpSp>
      <p:sp>
        <p:nvSpPr>
          <p:cNvPr id="52" name="文本框 10"/>
          <p:cNvSpPr txBox="1"/>
          <p:nvPr/>
        </p:nvSpPr>
        <p:spPr>
          <a:xfrm>
            <a:off x="1279938" y="941914"/>
            <a:ext cx="1980029"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smtClean="0">
                <a:solidFill>
                  <a:srgbClr val="70AD47">
                    <a:lumMod val="75000"/>
                  </a:srgbClr>
                </a:solidFill>
              </a:rPr>
              <a:t>微</a:t>
            </a:r>
            <a:r>
              <a:rPr lang="zh-CN" altLang="en-US" sz="2000" b="1" dirty="0">
                <a:solidFill>
                  <a:srgbClr val="70AD47">
                    <a:lumMod val="75000"/>
                  </a:srgbClr>
                </a:solidFill>
              </a:rPr>
              <a:t>信</a:t>
            </a:r>
            <a:r>
              <a:rPr lang="zh-CN" altLang="en-US" sz="2000" b="1">
                <a:solidFill>
                  <a:srgbClr val="70AD47">
                    <a:lumMod val="75000"/>
                  </a:srgbClr>
                </a:solidFill>
              </a:rPr>
              <a:t>公众</a:t>
            </a:r>
            <a:r>
              <a:rPr lang="zh-CN" altLang="en-US" sz="2000" b="1" smtClean="0">
                <a:solidFill>
                  <a:srgbClr val="70AD47">
                    <a:lumMod val="75000"/>
                  </a:srgbClr>
                </a:solidFill>
              </a:rPr>
              <a:t>号推荐</a:t>
            </a:r>
            <a:endParaRPr lang="zh-CN" altLang="en-US" sz="2000" b="1" dirty="0">
              <a:solidFill>
                <a:srgbClr val="70AD47">
                  <a:lumMod val="75000"/>
                </a:srgbClr>
              </a:solidFill>
            </a:endParaRPr>
          </a:p>
        </p:txBody>
      </p:sp>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矩形 68"/>
          <p:cNvSpPr/>
          <p:nvPr/>
        </p:nvSpPr>
        <p:spPr>
          <a:xfrm>
            <a:off x="0" y="540000"/>
            <a:ext cx="9144000" cy="829945"/>
          </a:xfrm>
          <a:prstGeom prst="rect">
            <a:avLst/>
          </a:prstGeom>
        </p:spPr>
        <p:txBody>
          <a:bodyPr wrap="square">
            <a:spAutoFit/>
          </a:bodyPr>
          <a:p>
            <a:pPr marL="0" marR="0" lvl="0" indent="0" algn="ctr" defTabSz="913765" rtl="0" eaLnBrk="1" fontAlgn="auto" latinLnBrk="0" hangingPunct="1">
              <a:lnSpc>
                <a:spcPct val="12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377847"/>
                </a:solidFill>
                <a:effectLst/>
                <a:uLnTx/>
                <a:uFillTx/>
                <a:latin typeface="微软雅黑" panose="020B0503020204020204" pitchFamily="34" charset="-122"/>
                <a:ea typeface="微软雅黑" panose="020B0503020204020204" pitchFamily="34" charset="-122"/>
                <a:cs typeface="+mn-cs"/>
              </a:rPr>
              <a:t>完善的课程体系：大数据方向、人工智能方向。</a:t>
            </a:r>
            <a:endParaRPr kumimoji="0" lang="zh-CN" altLang="en-US" sz="2000" b="1" i="0" u="none" strike="noStrike" kern="1200" cap="none" spc="0" normalizeH="0" baseline="0" noProof="0" dirty="0">
              <a:ln>
                <a:noFill/>
              </a:ln>
              <a:solidFill>
                <a:srgbClr val="377847"/>
              </a:solidFill>
              <a:effectLst/>
              <a:uLnTx/>
              <a:uFillTx/>
              <a:latin typeface="微软雅黑" panose="020B0503020204020204" pitchFamily="34" charset="-122"/>
              <a:ea typeface="微软雅黑" panose="020B0503020204020204" pitchFamily="34" charset="-122"/>
              <a:cs typeface="+mn-cs"/>
            </a:endParaRPr>
          </a:p>
          <a:p>
            <a:pPr marL="0" marR="0" lvl="0" indent="0" algn="ctr" defTabSz="913765" rtl="0" eaLnBrk="1" fontAlgn="auto" latinLnBrk="0" hangingPunct="1">
              <a:lnSpc>
                <a:spcPct val="12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377847"/>
                </a:solidFill>
                <a:effectLst/>
                <a:uLnTx/>
                <a:uFillTx/>
                <a:latin typeface="微软雅黑" panose="020B0503020204020204" pitchFamily="34" charset="-122"/>
                <a:ea typeface="微软雅黑" panose="020B0503020204020204" pitchFamily="34" charset="-122"/>
                <a:cs typeface="+mn-cs"/>
              </a:rPr>
              <a:t>面向理论与实践，分为本科院校、专科院校、高职院校。</a:t>
            </a:r>
            <a:endParaRPr kumimoji="0" lang="zh-CN" altLang="en-US" sz="2000" b="1" i="0" u="none" strike="noStrike" kern="1200" cap="none" spc="0" normalizeH="0" baseline="0" noProof="0" dirty="0">
              <a:ln>
                <a:noFill/>
              </a:ln>
              <a:solidFill>
                <a:srgbClr val="377847"/>
              </a:solidFill>
              <a:effectLst/>
              <a:uLnTx/>
              <a:uFillTx/>
              <a:latin typeface="微软雅黑" panose="020B0503020204020204" pitchFamily="34" charset="-122"/>
              <a:ea typeface="微软雅黑" panose="020B0503020204020204" pitchFamily="34" charset="-122"/>
              <a:cs typeface="+mn-cs"/>
            </a:endParaRPr>
          </a:p>
        </p:txBody>
      </p:sp>
      <p:pic>
        <p:nvPicPr>
          <p:cNvPr id="21" name="图片 25"/>
          <p:cNvPicPr>
            <a:picLocks noChangeAspect="1"/>
          </p:cNvPicPr>
          <p:nvPr>
            <p:custDataLst>
              <p:tags r:id="rId1"/>
            </p:custDataLst>
          </p:nvPr>
        </p:nvPicPr>
        <p:blipFill>
          <a:blip r:embed="rId2"/>
          <a:srcRect l="9642" t="6147" r="5942" b="11282"/>
          <a:stretch>
            <a:fillRect/>
          </a:stretch>
        </p:blipFill>
        <p:spPr>
          <a:xfrm>
            <a:off x="72000" y="1800000"/>
            <a:ext cx="900000" cy="1186662"/>
          </a:xfrm>
          <a:prstGeom prst="rect">
            <a:avLst/>
          </a:prstGeom>
          <a:noFill/>
          <a:ln w="9525">
            <a:noFill/>
          </a:ln>
        </p:spPr>
      </p:pic>
      <p:pic>
        <p:nvPicPr>
          <p:cNvPr id="40" name="图片 24"/>
          <p:cNvPicPr>
            <a:picLocks noChangeAspect="1"/>
          </p:cNvPicPr>
          <p:nvPr>
            <p:custDataLst>
              <p:tags r:id="rId3"/>
            </p:custDataLst>
          </p:nvPr>
        </p:nvPicPr>
        <p:blipFill>
          <a:blip r:embed="rId4"/>
          <a:srcRect l="10621" t="5258" r="5763" b="9510"/>
          <a:stretch>
            <a:fillRect/>
          </a:stretch>
        </p:blipFill>
        <p:spPr>
          <a:xfrm>
            <a:off x="971550" y="1800225"/>
            <a:ext cx="899795" cy="1186815"/>
          </a:xfrm>
          <a:prstGeom prst="rect">
            <a:avLst/>
          </a:prstGeom>
          <a:noFill/>
          <a:ln w="9525">
            <a:noFill/>
          </a:ln>
        </p:spPr>
      </p:pic>
      <p:pic>
        <p:nvPicPr>
          <p:cNvPr id="42" name="图片 27"/>
          <p:cNvPicPr>
            <a:picLocks noChangeAspect="1"/>
          </p:cNvPicPr>
          <p:nvPr>
            <p:custDataLst>
              <p:tags r:id="rId5"/>
            </p:custDataLst>
          </p:nvPr>
        </p:nvPicPr>
        <p:blipFill>
          <a:blip r:embed="rId6"/>
          <a:srcRect l="6503" t="5235" r="4877" b="6415"/>
          <a:stretch>
            <a:fillRect/>
          </a:stretch>
        </p:blipFill>
        <p:spPr>
          <a:xfrm>
            <a:off x="1871345" y="1800225"/>
            <a:ext cx="899795" cy="1188085"/>
          </a:xfrm>
          <a:prstGeom prst="rect">
            <a:avLst/>
          </a:prstGeom>
          <a:noFill/>
          <a:ln w="9525">
            <a:noFill/>
          </a:ln>
        </p:spPr>
      </p:pic>
      <p:pic>
        <p:nvPicPr>
          <p:cNvPr id="41" name="图片 26"/>
          <p:cNvPicPr>
            <a:picLocks noChangeAspect="1"/>
          </p:cNvPicPr>
          <p:nvPr>
            <p:custDataLst>
              <p:tags r:id="rId7"/>
            </p:custDataLst>
          </p:nvPr>
        </p:nvPicPr>
        <p:blipFill>
          <a:blip r:embed="rId8"/>
          <a:srcRect l="14017" t="4427" r="6003" b="8168"/>
          <a:stretch>
            <a:fillRect/>
          </a:stretch>
        </p:blipFill>
        <p:spPr>
          <a:xfrm>
            <a:off x="2771140" y="1800225"/>
            <a:ext cx="899795" cy="1187450"/>
          </a:xfrm>
          <a:prstGeom prst="rect">
            <a:avLst/>
          </a:prstGeom>
          <a:noFill/>
          <a:ln w="9525">
            <a:noFill/>
          </a:ln>
        </p:spPr>
      </p:pic>
      <p:pic>
        <p:nvPicPr>
          <p:cNvPr id="18" name="图片 28"/>
          <p:cNvPicPr>
            <a:picLocks noChangeAspect="1"/>
          </p:cNvPicPr>
          <p:nvPr>
            <p:custDataLst>
              <p:tags r:id="rId9"/>
            </p:custDataLst>
          </p:nvPr>
        </p:nvPicPr>
        <p:blipFill>
          <a:blip r:embed="rId10"/>
          <a:srcRect l="16529" t="8093" r="15319" b="11376"/>
          <a:stretch>
            <a:fillRect/>
          </a:stretch>
        </p:blipFill>
        <p:spPr>
          <a:xfrm>
            <a:off x="3670935" y="1800225"/>
            <a:ext cx="899795" cy="1188085"/>
          </a:xfrm>
          <a:prstGeom prst="rect">
            <a:avLst/>
          </a:prstGeom>
          <a:noFill/>
          <a:ln w="9525">
            <a:noFill/>
          </a:ln>
        </p:spPr>
      </p:pic>
      <p:pic>
        <p:nvPicPr>
          <p:cNvPr id="43" name="图片 42"/>
          <p:cNvPicPr>
            <a:picLocks noChangeAspect="1"/>
          </p:cNvPicPr>
          <p:nvPr>
            <p:custDataLst>
              <p:tags r:id="rId11"/>
            </p:custDataLst>
          </p:nvPr>
        </p:nvPicPr>
        <p:blipFill>
          <a:blip r:embed="rId12"/>
          <a:srcRect l="13172" t="4668" r="4380" b="8970"/>
          <a:stretch>
            <a:fillRect/>
          </a:stretch>
        </p:blipFill>
        <p:spPr>
          <a:xfrm>
            <a:off x="5470525" y="1800225"/>
            <a:ext cx="899795" cy="1186815"/>
          </a:xfrm>
          <a:prstGeom prst="rect">
            <a:avLst/>
          </a:prstGeom>
          <a:noFill/>
          <a:ln w="9525">
            <a:noFill/>
          </a:ln>
        </p:spPr>
      </p:pic>
      <p:pic>
        <p:nvPicPr>
          <p:cNvPr id="45" name="图片 44" descr="大数据数学基础"/>
          <p:cNvPicPr>
            <a:picLocks noChangeAspect="1"/>
          </p:cNvPicPr>
          <p:nvPr>
            <p:custDataLst>
              <p:tags r:id="rId13"/>
            </p:custDataLst>
          </p:nvPr>
        </p:nvPicPr>
        <p:blipFill>
          <a:blip r:embed="rId14"/>
          <a:srcRect l="14167" t="4922" r="7279" b="10386"/>
          <a:stretch>
            <a:fillRect/>
          </a:stretch>
        </p:blipFill>
        <p:spPr>
          <a:xfrm>
            <a:off x="7270115" y="1800225"/>
            <a:ext cx="899795" cy="1188085"/>
          </a:xfrm>
          <a:prstGeom prst="rect">
            <a:avLst/>
          </a:prstGeom>
        </p:spPr>
      </p:pic>
      <p:pic>
        <p:nvPicPr>
          <p:cNvPr id="20" name="图片 19" descr="虚拟化与容器"/>
          <p:cNvPicPr>
            <a:picLocks noChangeAspect="1"/>
          </p:cNvPicPr>
          <p:nvPr>
            <p:custDataLst>
              <p:tags r:id="rId15"/>
            </p:custDataLst>
          </p:nvPr>
        </p:nvPicPr>
        <p:blipFill>
          <a:blip r:embed="rId16"/>
          <a:srcRect l="12282" t="12640" r="9452" b="19135"/>
          <a:stretch>
            <a:fillRect/>
          </a:stretch>
        </p:blipFill>
        <p:spPr>
          <a:xfrm>
            <a:off x="6370320" y="1800225"/>
            <a:ext cx="899795" cy="1186180"/>
          </a:xfrm>
          <a:prstGeom prst="rect">
            <a:avLst/>
          </a:prstGeom>
        </p:spPr>
      </p:pic>
      <p:pic>
        <p:nvPicPr>
          <p:cNvPr id="46" name="图片 45" descr="Python程序设计"/>
          <p:cNvPicPr>
            <a:picLocks noChangeAspect="1"/>
          </p:cNvPicPr>
          <p:nvPr>
            <p:custDataLst>
              <p:tags r:id="rId17"/>
            </p:custDataLst>
          </p:nvPr>
        </p:nvPicPr>
        <p:blipFill>
          <a:blip r:embed="rId18"/>
          <a:srcRect l="14939" t="4388" r="5980" b="9356"/>
          <a:stretch>
            <a:fillRect/>
          </a:stretch>
        </p:blipFill>
        <p:spPr>
          <a:xfrm>
            <a:off x="8169910" y="1799590"/>
            <a:ext cx="899795" cy="1186815"/>
          </a:xfrm>
          <a:prstGeom prst="rect">
            <a:avLst/>
          </a:prstGeom>
        </p:spPr>
      </p:pic>
      <p:pic>
        <p:nvPicPr>
          <p:cNvPr id="47" name="图片 46" descr="效果图2"/>
          <p:cNvPicPr>
            <a:picLocks noChangeAspect="1"/>
          </p:cNvPicPr>
          <p:nvPr>
            <p:custDataLst>
              <p:tags r:id="rId19"/>
            </p:custDataLst>
          </p:nvPr>
        </p:nvPicPr>
        <p:blipFill>
          <a:blip r:embed="rId20"/>
          <a:srcRect l="21773" t="6671" r="18315" b="6294"/>
          <a:stretch>
            <a:fillRect/>
          </a:stretch>
        </p:blipFill>
        <p:spPr>
          <a:xfrm>
            <a:off x="4570730" y="1800225"/>
            <a:ext cx="899795" cy="1186815"/>
          </a:xfrm>
          <a:prstGeom prst="rect">
            <a:avLst/>
          </a:prstGeom>
        </p:spPr>
      </p:pic>
      <p:pic>
        <p:nvPicPr>
          <p:cNvPr id="22" name="图片 13"/>
          <p:cNvPicPr>
            <a:picLocks noChangeAspect="1"/>
          </p:cNvPicPr>
          <p:nvPr>
            <p:custDataLst>
              <p:tags r:id="rId21"/>
            </p:custDataLst>
          </p:nvPr>
        </p:nvPicPr>
        <p:blipFill>
          <a:blip r:embed="rId22"/>
          <a:srcRect l="7454" t="4003" r="3474" b="7635"/>
          <a:stretch>
            <a:fillRect/>
          </a:stretch>
        </p:blipFill>
        <p:spPr>
          <a:xfrm>
            <a:off x="1584000" y="3241040"/>
            <a:ext cx="899795" cy="1186815"/>
          </a:xfrm>
          <a:prstGeom prst="rect">
            <a:avLst/>
          </a:prstGeom>
          <a:noFill/>
          <a:ln w="9525">
            <a:noFill/>
          </a:ln>
        </p:spPr>
      </p:pic>
      <p:pic>
        <p:nvPicPr>
          <p:cNvPr id="23" name="图片 14"/>
          <p:cNvPicPr>
            <a:picLocks noChangeAspect="1"/>
          </p:cNvPicPr>
          <p:nvPr>
            <p:custDataLst>
              <p:tags r:id="rId23"/>
            </p:custDataLst>
          </p:nvPr>
        </p:nvPicPr>
        <p:blipFill>
          <a:blip r:embed="rId24"/>
          <a:srcRect l="7215" t="3384" r="3083" b="8279"/>
          <a:stretch>
            <a:fillRect/>
          </a:stretch>
        </p:blipFill>
        <p:spPr>
          <a:xfrm>
            <a:off x="144000" y="3240000"/>
            <a:ext cx="899795" cy="1188085"/>
          </a:xfrm>
          <a:prstGeom prst="rect">
            <a:avLst/>
          </a:prstGeom>
          <a:noFill/>
          <a:ln w="9525">
            <a:noFill/>
          </a:ln>
        </p:spPr>
      </p:pic>
      <p:pic>
        <p:nvPicPr>
          <p:cNvPr id="24" name="图片 16"/>
          <p:cNvPicPr>
            <a:picLocks noChangeAspect="1"/>
          </p:cNvPicPr>
          <p:nvPr>
            <p:custDataLst>
              <p:tags r:id="rId25"/>
            </p:custDataLst>
          </p:nvPr>
        </p:nvPicPr>
        <p:blipFill>
          <a:blip r:embed="rId26"/>
          <a:srcRect l="9548" t="3707" r="3374" b="8649"/>
          <a:stretch>
            <a:fillRect/>
          </a:stretch>
        </p:blipFill>
        <p:spPr>
          <a:xfrm>
            <a:off x="3744000" y="3241040"/>
            <a:ext cx="899795" cy="1186815"/>
          </a:xfrm>
          <a:prstGeom prst="rect">
            <a:avLst/>
          </a:prstGeom>
          <a:noFill/>
          <a:ln w="9525">
            <a:noFill/>
          </a:ln>
        </p:spPr>
      </p:pic>
      <p:pic>
        <p:nvPicPr>
          <p:cNvPr id="25" name="图片 17"/>
          <p:cNvPicPr>
            <a:picLocks noChangeAspect="1"/>
          </p:cNvPicPr>
          <p:nvPr>
            <p:custDataLst>
              <p:tags r:id="rId27"/>
            </p:custDataLst>
          </p:nvPr>
        </p:nvPicPr>
        <p:blipFill>
          <a:blip r:embed="rId28"/>
          <a:srcRect l="6674" t="4129" r="3337" b="9074"/>
          <a:stretch>
            <a:fillRect/>
          </a:stretch>
        </p:blipFill>
        <p:spPr>
          <a:xfrm>
            <a:off x="5904000" y="3239770"/>
            <a:ext cx="899795" cy="1187450"/>
          </a:xfrm>
          <a:prstGeom prst="rect">
            <a:avLst/>
          </a:prstGeom>
          <a:noFill/>
          <a:ln w="9525">
            <a:noFill/>
          </a:ln>
        </p:spPr>
      </p:pic>
      <p:pic>
        <p:nvPicPr>
          <p:cNvPr id="26" name="图片 18"/>
          <p:cNvPicPr>
            <a:picLocks noChangeAspect="1"/>
          </p:cNvPicPr>
          <p:nvPr>
            <p:custDataLst>
              <p:tags r:id="rId29"/>
            </p:custDataLst>
          </p:nvPr>
        </p:nvPicPr>
        <p:blipFill>
          <a:blip r:embed="rId30"/>
          <a:srcRect l="6429" t="2819" r="3849" b="8458"/>
          <a:stretch>
            <a:fillRect/>
          </a:stretch>
        </p:blipFill>
        <p:spPr>
          <a:xfrm>
            <a:off x="3024000" y="3241040"/>
            <a:ext cx="899795" cy="1186815"/>
          </a:xfrm>
          <a:prstGeom prst="rect">
            <a:avLst/>
          </a:prstGeom>
          <a:noFill/>
          <a:ln w="9525">
            <a:noFill/>
          </a:ln>
        </p:spPr>
      </p:pic>
      <p:pic>
        <p:nvPicPr>
          <p:cNvPr id="36" name="图片 19"/>
          <p:cNvPicPr>
            <a:picLocks noChangeAspect="1"/>
          </p:cNvPicPr>
          <p:nvPr>
            <p:custDataLst>
              <p:tags r:id="rId31"/>
            </p:custDataLst>
          </p:nvPr>
        </p:nvPicPr>
        <p:blipFill>
          <a:blip r:embed="rId32"/>
          <a:srcRect l="9735" t="4125" r="5146" b="9017"/>
          <a:stretch>
            <a:fillRect/>
          </a:stretch>
        </p:blipFill>
        <p:spPr>
          <a:xfrm>
            <a:off x="2304000" y="3241040"/>
            <a:ext cx="899795" cy="1186815"/>
          </a:xfrm>
          <a:prstGeom prst="rect">
            <a:avLst/>
          </a:prstGeom>
          <a:noFill/>
          <a:ln w="9525">
            <a:noFill/>
          </a:ln>
        </p:spPr>
      </p:pic>
      <p:pic>
        <p:nvPicPr>
          <p:cNvPr id="38" name="图片 20"/>
          <p:cNvPicPr>
            <a:picLocks noChangeAspect="1"/>
          </p:cNvPicPr>
          <p:nvPr>
            <p:custDataLst>
              <p:tags r:id="rId33"/>
            </p:custDataLst>
          </p:nvPr>
        </p:nvPicPr>
        <p:blipFill>
          <a:blip r:embed="rId34"/>
          <a:srcRect l="12844" t="4263" r="7343" b="6221"/>
          <a:stretch>
            <a:fillRect/>
          </a:stretch>
        </p:blipFill>
        <p:spPr>
          <a:xfrm>
            <a:off x="4464000" y="3241040"/>
            <a:ext cx="899795" cy="1186815"/>
          </a:xfrm>
          <a:prstGeom prst="rect">
            <a:avLst/>
          </a:prstGeom>
          <a:noFill/>
          <a:ln w="9525">
            <a:noFill/>
          </a:ln>
        </p:spPr>
      </p:pic>
      <p:pic>
        <p:nvPicPr>
          <p:cNvPr id="39" name="图片 21"/>
          <p:cNvPicPr>
            <a:picLocks noChangeAspect="1"/>
          </p:cNvPicPr>
          <p:nvPr>
            <p:custDataLst>
              <p:tags r:id="rId35"/>
            </p:custDataLst>
          </p:nvPr>
        </p:nvPicPr>
        <p:blipFill>
          <a:blip r:embed="rId36"/>
          <a:srcRect l="10652" t="4972" r="5109" b="9628"/>
          <a:stretch>
            <a:fillRect/>
          </a:stretch>
        </p:blipFill>
        <p:spPr>
          <a:xfrm>
            <a:off x="8064000" y="3241675"/>
            <a:ext cx="899795" cy="1186815"/>
          </a:xfrm>
          <a:prstGeom prst="rect">
            <a:avLst/>
          </a:prstGeom>
          <a:noFill/>
          <a:ln w="9525">
            <a:noFill/>
          </a:ln>
        </p:spPr>
      </p:pic>
      <p:pic>
        <p:nvPicPr>
          <p:cNvPr id="48" name="图片 47" descr="人工智能概论"/>
          <p:cNvPicPr>
            <a:picLocks noChangeAspect="1"/>
          </p:cNvPicPr>
          <p:nvPr>
            <p:custDataLst>
              <p:tags r:id="rId37"/>
            </p:custDataLst>
          </p:nvPr>
        </p:nvPicPr>
        <p:blipFill>
          <a:blip r:embed="rId38"/>
          <a:srcRect l="10007" t="4498" r="4123" b="9022"/>
          <a:stretch>
            <a:fillRect/>
          </a:stretch>
        </p:blipFill>
        <p:spPr>
          <a:xfrm>
            <a:off x="6624000" y="3241040"/>
            <a:ext cx="899795" cy="1187450"/>
          </a:xfrm>
          <a:prstGeom prst="rect">
            <a:avLst/>
          </a:prstGeom>
        </p:spPr>
      </p:pic>
      <p:pic>
        <p:nvPicPr>
          <p:cNvPr id="49" name="图片 48" descr="云计算实战"/>
          <p:cNvPicPr>
            <a:picLocks noChangeAspect="1"/>
          </p:cNvPicPr>
          <p:nvPr>
            <p:custDataLst>
              <p:tags r:id="rId39"/>
            </p:custDataLst>
          </p:nvPr>
        </p:nvPicPr>
        <p:blipFill>
          <a:blip r:embed="rId40"/>
          <a:srcRect l="10330" t="4824" r="3102" b="8935"/>
          <a:stretch>
            <a:fillRect/>
          </a:stretch>
        </p:blipFill>
        <p:spPr>
          <a:xfrm>
            <a:off x="864000" y="3240405"/>
            <a:ext cx="899795" cy="1187450"/>
          </a:xfrm>
          <a:prstGeom prst="rect">
            <a:avLst/>
          </a:prstGeom>
        </p:spPr>
      </p:pic>
      <p:pic>
        <p:nvPicPr>
          <p:cNvPr id="50" name="图片 49" descr="R语言】"/>
          <p:cNvPicPr>
            <a:picLocks noChangeAspect="1"/>
          </p:cNvPicPr>
          <p:nvPr>
            <p:custDataLst>
              <p:tags r:id="rId41"/>
            </p:custDataLst>
          </p:nvPr>
        </p:nvPicPr>
        <p:blipFill>
          <a:blip r:embed="rId42"/>
          <a:srcRect l="10586" t="4801" r="5840" b="10601"/>
          <a:stretch>
            <a:fillRect/>
          </a:stretch>
        </p:blipFill>
        <p:spPr>
          <a:xfrm>
            <a:off x="5184000" y="3241040"/>
            <a:ext cx="899795" cy="1186815"/>
          </a:xfrm>
          <a:prstGeom prst="rect">
            <a:avLst/>
          </a:prstGeom>
        </p:spPr>
      </p:pic>
      <p:pic>
        <p:nvPicPr>
          <p:cNvPr id="55" name="图片 54" descr="人工智能应用开发"/>
          <p:cNvPicPr>
            <a:picLocks noChangeAspect="1"/>
          </p:cNvPicPr>
          <p:nvPr/>
        </p:nvPicPr>
        <p:blipFill>
          <a:blip r:embed="rId43"/>
          <a:srcRect l="9613" t="5200" r="5065" b="10376"/>
          <a:stretch>
            <a:fillRect/>
          </a:stretch>
        </p:blipFill>
        <p:spPr>
          <a:xfrm>
            <a:off x="7344000" y="3239770"/>
            <a:ext cx="899795" cy="1188085"/>
          </a:xfrm>
          <a:prstGeom prst="rect">
            <a:avLst/>
          </a:prstGeom>
        </p:spPr>
      </p:pic>
      <p:pic>
        <p:nvPicPr>
          <p:cNvPr id="56" name="图片 55" descr="人工智能导论"/>
          <p:cNvPicPr>
            <a:picLocks noChangeAspect="1"/>
          </p:cNvPicPr>
          <p:nvPr/>
        </p:nvPicPr>
        <p:blipFill>
          <a:blip r:embed="rId44"/>
          <a:srcRect l="12569" t="4947" r="4344" b="10617"/>
          <a:stretch>
            <a:fillRect/>
          </a:stretch>
        </p:blipFill>
        <p:spPr>
          <a:xfrm>
            <a:off x="144000" y="4680000"/>
            <a:ext cx="899795" cy="1186815"/>
          </a:xfrm>
          <a:prstGeom prst="rect">
            <a:avLst/>
          </a:prstGeom>
        </p:spPr>
      </p:pic>
      <p:pic>
        <p:nvPicPr>
          <p:cNvPr id="68" name="图片 67" descr="智能系统"/>
          <p:cNvPicPr>
            <a:picLocks noChangeAspect="1"/>
          </p:cNvPicPr>
          <p:nvPr/>
        </p:nvPicPr>
        <p:blipFill>
          <a:blip r:embed="rId45"/>
          <a:srcRect l="14175" t="4474" r="4036" b="9635"/>
          <a:stretch>
            <a:fillRect/>
          </a:stretch>
        </p:blipFill>
        <p:spPr>
          <a:xfrm>
            <a:off x="6948000" y="4678045"/>
            <a:ext cx="899795" cy="1187450"/>
          </a:xfrm>
          <a:prstGeom prst="rect">
            <a:avLst/>
          </a:prstGeom>
        </p:spPr>
      </p:pic>
      <p:pic>
        <p:nvPicPr>
          <p:cNvPr id="57" name="图片 56" descr="机器学习和深度学习"/>
          <p:cNvPicPr>
            <a:picLocks noChangeAspect="1"/>
          </p:cNvPicPr>
          <p:nvPr/>
        </p:nvPicPr>
        <p:blipFill>
          <a:blip r:embed="rId46"/>
          <a:srcRect l="14839" t="5829" r="7596" b="10367"/>
          <a:stretch>
            <a:fillRect/>
          </a:stretch>
        </p:blipFill>
        <p:spPr>
          <a:xfrm>
            <a:off x="3060000" y="4680585"/>
            <a:ext cx="899795" cy="1186815"/>
          </a:xfrm>
          <a:prstGeom prst="rect">
            <a:avLst/>
          </a:prstGeom>
        </p:spPr>
      </p:pic>
      <p:pic>
        <p:nvPicPr>
          <p:cNvPr id="58" name="图片 57" descr="自然语言处理"/>
          <p:cNvPicPr>
            <a:picLocks noChangeAspect="1"/>
          </p:cNvPicPr>
          <p:nvPr/>
        </p:nvPicPr>
        <p:blipFill>
          <a:blip r:embed="rId47"/>
          <a:srcRect l="14875" t="5318" r="6908" b="10393"/>
          <a:stretch>
            <a:fillRect/>
          </a:stretch>
        </p:blipFill>
        <p:spPr>
          <a:xfrm>
            <a:off x="4032000" y="4679950"/>
            <a:ext cx="899795" cy="1186180"/>
          </a:xfrm>
          <a:prstGeom prst="rect">
            <a:avLst/>
          </a:prstGeom>
        </p:spPr>
      </p:pic>
      <p:pic>
        <p:nvPicPr>
          <p:cNvPr id="61" name="图片 60" descr="知识表示与处理"/>
          <p:cNvPicPr>
            <a:picLocks noChangeAspect="1"/>
          </p:cNvPicPr>
          <p:nvPr/>
        </p:nvPicPr>
        <p:blipFill>
          <a:blip r:embed="rId48"/>
          <a:srcRect l="15951" t="5695" r="8134" b="10646"/>
          <a:stretch>
            <a:fillRect/>
          </a:stretch>
        </p:blipFill>
        <p:spPr>
          <a:xfrm>
            <a:off x="5004000" y="4680585"/>
            <a:ext cx="899795" cy="1186815"/>
          </a:xfrm>
          <a:prstGeom prst="rect">
            <a:avLst/>
          </a:prstGeom>
        </p:spPr>
      </p:pic>
      <p:pic>
        <p:nvPicPr>
          <p:cNvPr id="62" name="图片 61" descr="人工智能未来工程"/>
          <p:cNvPicPr>
            <a:picLocks noChangeAspect="1"/>
          </p:cNvPicPr>
          <p:nvPr/>
        </p:nvPicPr>
        <p:blipFill>
          <a:blip r:embed="rId49"/>
          <a:srcRect l="15130" t="5535" r="6443" b="10822"/>
          <a:stretch>
            <a:fillRect/>
          </a:stretch>
        </p:blipFill>
        <p:spPr>
          <a:xfrm>
            <a:off x="7920000" y="4679315"/>
            <a:ext cx="899795" cy="1186815"/>
          </a:xfrm>
          <a:prstGeom prst="rect">
            <a:avLst/>
          </a:prstGeom>
        </p:spPr>
      </p:pic>
      <p:pic>
        <p:nvPicPr>
          <p:cNvPr id="44" name="图片 43" descr="TensorFlow程序设计"/>
          <p:cNvPicPr>
            <a:picLocks noChangeAspect="1"/>
          </p:cNvPicPr>
          <p:nvPr>
            <p:custDataLst>
              <p:tags r:id="rId50"/>
            </p:custDataLst>
          </p:nvPr>
        </p:nvPicPr>
        <p:blipFill>
          <a:blip r:embed="rId51"/>
          <a:srcRect l="12894" t="5672" r="6635" b="10000"/>
          <a:stretch>
            <a:fillRect/>
          </a:stretch>
        </p:blipFill>
        <p:spPr>
          <a:xfrm>
            <a:off x="2088000" y="4679315"/>
            <a:ext cx="899795" cy="1186815"/>
          </a:xfrm>
          <a:prstGeom prst="rect">
            <a:avLst/>
          </a:prstGeom>
        </p:spPr>
      </p:pic>
      <p:pic>
        <p:nvPicPr>
          <p:cNvPr id="63" name="图片 62" descr="模式识别"/>
          <p:cNvPicPr>
            <a:picLocks noChangeAspect="1"/>
          </p:cNvPicPr>
          <p:nvPr/>
        </p:nvPicPr>
        <p:blipFill>
          <a:blip r:embed="rId52"/>
          <a:srcRect l="15065" t="5653" r="5714" b="9840"/>
          <a:stretch>
            <a:fillRect/>
          </a:stretch>
        </p:blipFill>
        <p:spPr>
          <a:xfrm>
            <a:off x="5976000" y="4678045"/>
            <a:ext cx="899795" cy="1187450"/>
          </a:xfrm>
          <a:prstGeom prst="rect">
            <a:avLst/>
          </a:prstGeom>
        </p:spPr>
      </p:pic>
      <p:pic>
        <p:nvPicPr>
          <p:cNvPr id="54" name="图片 53" descr="人工智能数据基础2"/>
          <p:cNvPicPr>
            <a:picLocks noChangeAspect="1"/>
          </p:cNvPicPr>
          <p:nvPr>
            <p:custDataLst>
              <p:tags r:id="rId53"/>
            </p:custDataLst>
          </p:nvPr>
        </p:nvPicPr>
        <p:blipFill>
          <a:blip r:embed="rId54"/>
          <a:srcRect l="14516" t="5334" r="6123" b="9573"/>
          <a:stretch>
            <a:fillRect/>
          </a:stretch>
        </p:blipFill>
        <p:spPr>
          <a:xfrm>
            <a:off x="1116000" y="4679315"/>
            <a:ext cx="899795" cy="1186180"/>
          </a:xfrm>
          <a:prstGeom prst="rect">
            <a:avLst/>
          </a:prstGeom>
        </p:spPr>
      </p:pic>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997136"/>
            <a:ext cx="7084431" cy="1791128"/>
            <a:chOff x="-1" y="2037922"/>
            <a:chExt cx="12192763" cy="1791128"/>
          </a:xfrm>
        </p:grpSpPr>
        <p:sp>
          <p:nvSpPr>
            <p:cNvPr id="3" name="矩形 2"/>
            <p:cNvSpPr/>
            <p:nvPr/>
          </p:nvSpPr>
          <p:spPr>
            <a:xfrm>
              <a:off x="762" y="2038350"/>
              <a:ext cx="12192000" cy="17907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762" y="2037922"/>
              <a:ext cx="12192000" cy="72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 y="3752264"/>
              <a:ext cx="12192000" cy="72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r="75391"/>
          <a:stretch>
            <a:fillRect/>
          </a:stretch>
        </p:blipFill>
        <p:spPr>
          <a:xfrm flipH="1">
            <a:off x="6143625" y="0"/>
            <a:ext cx="3000375" cy="6858000"/>
          </a:xfrm>
          <a:prstGeom prst="rect">
            <a:avLst/>
          </a:prstGeom>
        </p:spPr>
      </p:pic>
      <p:sp>
        <p:nvSpPr>
          <p:cNvPr id="7" name="文本框 5"/>
          <p:cNvSpPr txBox="1"/>
          <p:nvPr/>
        </p:nvSpPr>
        <p:spPr>
          <a:xfrm>
            <a:off x="1371600" y="2328817"/>
            <a:ext cx="4185761" cy="1200329"/>
          </a:xfrm>
          <a:prstGeom prst="rect">
            <a:avLst/>
          </a:prstGeom>
          <a:noFill/>
        </p:spPr>
        <p:txBody>
          <a:bodyPr wrap="none" rtlCol="0">
            <a:spAutoFit/>
          </a:bodyPr>
          <a:lstStyle/>
          <a:p>
            <a:r>
              <a:rPr lang="zh-CN" altLang="en-US" sz="7200" spc="600" dirty="0" smtClean="0">
                <a:solidFill>
                  <a:schemeClr val="bg1"/>
                </a:solidFill>
              </a:rPr>
              <a:t>感谢聆听</a:t>
            </a:r>
            <a:endParaRPr lang="zh-CN" altLang="en-US" sz="7200" spc="600" dirty="0">
              <a:solidFill>
                <a:schemeClr val="bg1"/>
              </a:solidFill>
            </a:endParaRPr>
          </a:p>
        </p:txBody>
      </p:sp>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6185" y="105507"/>
            <a:ext cx="3578469" cy="414020"/>
          </a:xfrm>
          <a:prstGeom prst="rect">
            <a:avLst/>
          </a:prstGeom>
          <a:noFill/>
        </p:spPr>
        <p:txBody>
          <a:bodyPr wrap="square" rtlCol="0">
            <a:spAutoFit/>
          </a:bodyPr>
          <a:lstStyle/>
          <a:p>
            <a:r>
              <a:rPr sz="2100" b="1" spc="225" dirty="0">
                <a:solidFill>
                  <a:prstClr val="white"/>
                </a:solidFill>
              </a:rPr>
              <a:t>5.1 数据标注工厂设计</a:t>
            </a:r>
            <a:endParaRPr sz="2100" b="1" spc="225" dirty="0">
              <a:solidFill>
                <a:prstClr val="white"/>
              </a:solidFill>
            </a:endParaRPr>
          </a:p>
        </p:txBody>
      </p:sp>
      <p:sp>
        <p:nvSpPr>
          <p:cNvPr id="5" name="TextBox 4"/>
          <p:cNvSpPr txBox="1"/>
          <p:nvPr/>
        </p:nvSpPr>
        <p:spPr>
          <a:xfrm>
            <a:off x="6523891" y="255004"/>
            <a:ext cx="3006969" cy="300355"/>
          </a:xfrm>
          <a:prstGeom prst="rect">
            <a:avLst/>
          </a:prstGeom>
          <a:noFill/>
        </p:spPr>
        <p:txBody>
          <a:bodyPr wrap="square" rtlCol="0">
            <a:spAutoFit/>
          </a:bodyPr>
          <a:lstStyle/>
          <a:p>
            <a:r>
              <a:rPr lang="zh-CN" altLang="en-US" sz="1355" dirty="0">
                <a:solidFill>
                  <a:prstClr val="white"/>
                </a:solidFill>
              </a:rPr>
              <a:t>  </a:t>
            </a:r>
            <a:r>
              <a:rPr lang="zh-CN" altLang="en-US" sz="1355" dirty="0" smtClean="0">
                <a:solidFill>
                  <a:prstClr val="white"/>
                </a:solidFill>
              </a:rPr>
              <a:t>第五章  数据标注管理</a:t>
            </a:r>
            <a:endParaRPr lang="zh-CN" altLang="en-US" sz="1355" dirty="0" smtClean="0">
              <a:solidFill>
                <a:prstClr val="white"/>
              </a:solidFill>
            </a:endParaRPr>
          </a:p>
        </p:txBody>
      </p:sp>
      <p:sp>
        <p:nvSpPr>
          <p:cNvPr id="8" name="文本占位符 7"/>
          <p:cNvSpPr>
            <a:spLocks noGrp="1"/>
          </p:cNvSpPr>
          <p:nvPr>
            <p:ph type="body" sz="quarter" idx="13"/>
          </p:nvPr>
        </p:nvSpPr>
        <p:spPr>
          <a:xfrm>
            <a:off x="392113" y="948743"/>
            <a:ext cx="7200000" cy="540000"/>
          </a:xfrm>
        </p:spPr>
        <p:txBody>
          <a:bodyPr>
            <a:normAutofit lnSpcReduction="10000"/>
          </a:bodyPr>
          <a:p>
            <a:pPr>
              <a:lnSpc>
                <a:spcPct val="150000"/>
              </a:lnSpc>
            </a:pPr>
            <a:r>
              <a:rPr lang="zh-CN" altLang="en-US" sz="2000" dirty="0"/>
              <a:t>数据标注工厂的办公区域划分</a:t>
            </a:r>
            <a:endParaRPr lang="zh-CN" altLang="en-US" sz="2000" dirty="0"/>
          </a:p>
        </p:txBody>
      </p:sp>
      <p:graphicFrame>
        <p:nvGraphicFramePr>
          <p:cNvPr id="12" name="表格 11"/>
          <p:cNvGraphicFramePr/>
          <p:nvPr/>
        </p:nvGraphicFramePr>
        <p:xfrm>
          <a:off x="392430" y="1518920"/>
          <a:ext cx="8366760" cy="4262755"/>
        </p:xfrm>
        <a:graphic>
          <a:graphicData uri="http://schemas.openxmlformats.org/drawingml/2006/table">
            <a:tbl>
              <a:tblPr firstRow="1" bandRow="1">
                <a:tableStyleId>{5C22544A-7EE6-4342-B048-85BDC9FD1C3A}</a:tableStyleId>
              </a:tblPr>
              <a:tblGrid>
                <a:gridCol w="1386205"/>
                <a:gridCol w="6980555"/>
              </a:tblGrid>
              <a:tr h="608965">
                <a:tc>
                  <a:txBody>
                    <a:bodyPr/>
                    <a:p>
                      <a:pPr algn="l">
                        <a:lnSpc>
                          <a:spcPct val="150000"/>
                        </a:lnSpc>
                        <a:buClrTx/>
                        <a:buSzTx/>
                        <a:buFontTx/>
                        <a:buNone/>
                      </a:pPr>
                      <a:r>
                        <a:rPr lang="zh-CN" altLang="en-US" sz="1400" b="0">
                          <a:solidFill>
                            <a:schemeClr val="tx1">
                              <a:lumMod val="75000"/>
                              <a:lumOff val="25000"/>
                            </a:schemeClr>
                          </a:solidFill>
                          <a:latin typeface="微软雅黑" panose="020B0503020204020204" pitchFamily="34" charset="-122"/>
                          <a:ea typeface="微软雅黑" panose="020B0503020204020204" pitchFamily="34" charset="-122"/>
                        </a:rPr>
                        <a:t>商务办公区域</a:t>
                      </a:r>
                      <a:endParaRPr lang="zh-CN" altLang="en-US" sz="1400" b="0">
                        <a:solidFill>
                          <a:schemeClr val="tx1">
                            <a:lumMod val="75000"/>
                            <a:lumOff val="25000"/>
                          </a:schemeClr>
                        </a:solidFill>
                        <a:latin typeface="微软雅黑" panose="020B0503020204020204" pitchFamily="34" charset="-122"/>
                        <a:ea typeface="微软雅黑" panose="020B0503020204020204" pitchFamily="34" charset="-122"/>
                      </a:endParaRPr>
                    </a:p>
                  </a:txBody>
                  <a:tcPr anchor="ctr" anchorCtr="0">
                    <a:solidFill>
                      <a:schemeClr val="accent1">
                        <a:lumMod val="20000"/>
                        <a:lumOff val="80000"/>
                      </a:schemeClr>
                    </a:solidFill>
                  </a:tcPr>
                </a:tc>
                <a:tc>
                  <a:txBody>
                    <a:bodyPr/>
                    <a:p>
                      <a:pPr algn="l">
                        <a:lnSpc>
                          <a:spcPct val="150000"/>
                        </a:lnSpc>
                        <a:buClrTx/>
                        <a:buSzTx/>
                        <a:buFontTx/>
                        <a:buNone/>
                      </a:pPr>
                      <a:r>
                        <a:rPr lang="zh-CN" altLang="en-US" sz="1400" b="0">
                          <a:solidFill>
                            <a:schemeClr val="tx1">
                              <a:lumMod val="75000"/>
                              <a:lumOff val="25000"/>
                            </a:schemeClr>
                          </a:solidFill>
                          <a:latin typeface="微软雅黑" panose="020B0503020204020204" pitchFamily="34" charset="-122"/>
                          <a:ea typeface="微软雅黑" panose="020B0503020204020204" pitchFamily="34" charset="-122"/>
                        </a:rPr>
                        <a:t>主要负责通过商务渠道维护以及接待洽谈数据加工业务。</a:t>
                      </a:r>
                      <a:endParaRPr lang="zh-CN" altLang="en-US" sz="1400" b="0">
                        <a:solidFill>
                          <a:schemeClr val="tx1">
                            <a:lumMod val="75000"/>
                            <a:lumOff val="25000"/>
                          </a:schemeClr>
                        </a:solidFill>
                        <a:latin typeface="微软雅黑" panose="020B0503020204020204" pitchFamily="34" charset="-122"/>
                        <a:ea typeface="微软雅黑" panose="020B0503020204020204" pitchFamily="34" charset="-122"/>
                      </a:endParaRPr>
                    </a:p>
                  </a:txBody>
                  <a:tcPr anchor="ctr" anchorCtr="0">
                    <a:solidFill>
                      <a:schemeClr val="accent1">
                        <a:lumMod val="20000"/>
                        <a:lumOff val="80000"/>
                      </a:schemeClr>
                    </a:solidFill>
                  </a:tcPr>
                </a:tc>
              </a:tr>
              <a:tr h="608965">
                <a:tc>
                  <a:txBody>
                    <a:bodyPr/>
                    <a:p>
                      <a:pPr algn="ctr">
                        <a:lnSpc>
                          <a:spcPct val="150000"/>
                        </a:lnSpc>
                        <a:buNone/>
                      </a:pP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综合办公区域</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a:txBody>
                  <a:tcPr anchor="ctr" anchorCtr="0">
                    <a:solidFill>
                      <a:schemeClr val="accent1">
                        <a:lumMod val="20000"/>
                        <a:lumOff val="80000"/>
                      </a:schemeClr>
                    </a:solidFill>
                  </a:tcPr>
                </a:tc>
                <a:tc>
                  <a:txBody>
                    <a:bodyPr/>
                    <a:p>
                      <a:pPr>
                        <a:lnSpc>
                          <a:spcPct val="150000"/>
                        </a:lnSpc>
                        <a:buNone/>
                      </a:pP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主要安排行政、人事、财务等保障工厂日常运作的部门。</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a:txBody>
                  <a:tcPr anchor="ctr" anchorCtr="0">
                    <a:solidFill>
                      <a:schemeClr val="accent1">
                        <a:lumMod val="20000"/>
                        <a:lumOff val="80000"/>
                      </a:schemeClr>
                    </a:solidFill>
                  </a:tcPr>
                </a:tc>
              </a:tr>
              <a:tr h="608965">
                <a:tc>
                  <a:txBody>
                    <a:bodyPr/>
                    <a:p>
                      <a:pPr algn="ctr">
                        <a:lnSpc>
                          <a:spcPct val="150000"/>
                        </a:lnSpc>
                        <a:buNone/>
                      </a:pP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数据采集区域</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a:txBody>
                  <a:tcPr anchor="ctr" anchorCtr="0">
                    <a:solidFill>
                      <a:schemeClr val="accent1">
                        <a:lumMod val="20000"/>
                        <a:lumOff val="80000"/>
                      </a:schemeClr>
                    </a:solidFill>
                  </a:tcPr>
                </a:tc>
                <a:tc>
                  <a:txBody>
                    <a:bodyPr/>
                    <a:p>
                      <a:pPr>
                        <a:lnSpc>
                          <a:spcPct val="150000"/>
                        </a:lnSpc>
                        <a:buNone/>
                      </a:pP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主要进行数据采集相关工作。</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a:txBody>
                  <a:tcPr anchor="ctr" anchorCtr="0">
                    <a:solidFill>
                      <a:schemeClr val="accent1">
                        <a:lumMod val="20000"/>
                        <a:lumOff val="80000"/>
                      </a:schemeClr>
                    </a:solidFill>
                  </a:tcPr>
                </a:tc>
              </a:tr>
              <a:tr h="608965">
                <a:tc>
                  <a:txBody>
                    <a:bodyPr/>
                    <a:p>
                      <a:pPr algn="ctr">
                        <a:lnSpc>
                          <a:spcPct val="150000"/>
                        </a:lnSpc>
                        <a:buNone/>
                      </a:pP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数据清洗区域</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a:txBody>
                  <a:tcPr anchor="ctr" anchorCtr="0">
                    <a:solidFill>
                      <a:schemeClr val="accent1">
                        <a:lumMod val="20000"/>
                        <a:lumOff val="80000"/>
                      </a:schemeClr>
                    </a:solidFill>
                  </a:tcPr>
                </a:tc>
                <a:tc>
                  <a:txBody>
                    <a:bodyPr/>
                    <a:p>
                      <a:pPr>
                        <a:lnSpc>
                          <a:spcPct val="150000"/>
                        </a:lnSpc>
                        <a:buNone/>
                      </a:pP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主要进行原始数据的清洗工作，其中包括原始数据的质量检验和敏感隐私数据的清洗。</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a:txBody>
                  <a:tcPr anchor="ctr" anchorCtr="0">
                    <a:solidFill>
                      <a:schemeClr val="accent1">
                        <a:lumMod val="20000"/>
                        <a:lumOff val="80000"/>
                      </a:schemeClr>
                    </a:solidFill>
                  </a:tcPr>
                </a:tc>
              </a:tr>
              <a:tr h="608965">
                <a:tc>
                  <a:txBody>
                    <a:bodyPr/>
                    <a:p>
                      <a:pPr algn="ctr">
                        <a:lnSpc>
                          <a:spcPct val="150000"/>
                        </a:lnSpc>
                        <a:buNone/>
                      </a:pP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数据标注区域</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a:txBody>
                  <a:tcPr anchor="ctr" anchorCtr="0">
                    <a:solidFill>
                      <a:schemeClr val="accent1">
                        <a:lumMod val="20000"/>
                        <a:lumOff val="80000"/>
                      </a:schemeClr>
                    </a:solidFill>
                  </a:tcPr>
                </a:tc>
                <a:tc>
                  <a:txBody>
                    <a:bodyPr/>
                    <a:p>
                      <a:pPr>
                        <a:lnSpc>
                          <a:spcPct val="150000"/>
                        </a:lnSpc>
                        <a:buNone/>
                      </a:pP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主要进行数据的标注工作。</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a:txBody>
                  <a:tcPr anchor="ctr" anchorCtr="0">
                    <a:solidFill>
                      <a:schemeClr val="accent1">
                        <a:lumMod val="20000"/>
                        <a:lumOff val="80000"/>
                      </a:schemeClr>
                    </a:solidFill>
                  </a:tcPr>
                </a:tc>
              </a:tr>
              <a:tr h="608965">
                <a:tc>
                  <a:txBody>
                    <a:bodyPr/>
                    <a:p>
                      <a:pPr algn="ctr">
                        <a:lnSpc>
                          <a:spcPct val="150000"/>
                        </a:lnSpc>
                        <a:buNone/>
                      </a:pP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涉密项目区域</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a:txBody>
                  <a:tcPr anchor="ctr" anchorCtr="0">
                    <a:solidFill>
                      <a:schemeClr val="accent1">
                        <a:lumMod val="20000"/>
                        <a:lumOff val="80000"/>
                      </a:schemeClr>
                    </a:solidFill>
                  </a:tcPr>
                </a:tc>
                <a:tc>
                  <a:txBody>
                    <a:bodyPr/>
                    <a:p>
                      <a:pPr>
                        <a:lnSpc>
                          <a:spcPct val="150000"/>
                        </a:lnSpc>
                        <a:buNone/>
                      </a:pP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涉密项目加工的数据必须在涉密项目专属独立办公室中的涉密计算机上进行。</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a:txBody>
                  <a:tcPr anchor="ctr" anchorCtr="0">
                    <a:solidFill>
                      <a:schemeClr val="accent1">
                        <a:lumMod val="20000"/>
                        <a:lumOff val="80000"/>
                      </a:schemeClr>
                    </a:solidFill>
                  </a:tcPr>
                </a:tc>
              </a:tr>
              <a:tr h="608965">
                <a:tc>
                  <a:txBody>
                    <a:bodyPr/>
                    <a:p>
                      <a:pPr algn="ctr">
                        <a:lnSpc>
                          <a:spcPct val="150000"/>
                        </a:lnSpc>
                        <a:buNone/>
                      </a:pP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交流培训区域</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a:txBody>
                  <a:tcPr anchor="ctr" anchorCtr="0">
                    <a:solidFill>
                      <a:schemeClr val="accent1">
                        <a:lumMod val="20000"/>
                        <a:lumOff val="80000"/>
                      </a:schemeClr>
                    </a:solidFill>
                  </a:tcPr>
                </a:tc>
                <a:tc>
                  <a:txBody>
                    <a:bodyPr/>
                    <a:p>
                      <a:pPr>
                        <a:lnSpc>
                          <a:spcPct val="150000"/>
                        </a:lnSpc>
                        <a:buNone/>
                      </a:pP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数据加工的每个区域都需要安排交流培训区，当项目遇到问题时便于及时沟通。</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a:txBody>
                  <a:tcPr anchor="ctr" anchorCtr="0">
                    <a:solidFill>
                      <a:schemeClr val="accent1">
                        <a:lumMod val="20000"/>
                        <a:lumOff val="80000"/>
                      </a:schemeClr>
                    </a:solidFill>
                  </a:tcPr>
                </a:tc>
              </a:tr>
            </a:tbl>
          </a:graphicData>
        </a:graphic>
      </p:graphicFrame>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6185" y="105507"/>
            <a:ext cx="3578469" cy="414020"/>
          </a:xfrm>
          <a:prstGeom prst="rect">
            <a:avLst/>
          </a:prstGeom>
          <a:noFill/>
        </p:spPr>
        <p:txBody>
          <a:bodyPr wrap="square" rtlCol="0">
            <a:spAutoFit/>
          </a:bodyPr>
          <a:lstStyle/>
          <a:p>
            <a:r>
              <a:rPr sz="2100" b="1" spc="225" dirty="0">
                <a:solidFill>
                  <a:prstClr val="white"/>
                </a:solidFill>
              </a:rPr>
              <a:t>5.1 数据标注工厂设计</a:t>
            </a:r>
            <a:endParaRPr sz="2100" b="1" spc="225" dirty="0">
              <a:solidFill>
                <a:prstClr val="white"/>
              </a:solidFill>
            </a:endParaRPr>
          </a:p>
        </p:txBody>
      </p:sp>
      <p:sp>
        <p:nvSpPr>
          <p:cNvPr id="5" name="TextBox 4"/>
          <p:cNvSpPr txBox="1"/>
          <p:nvPr/>
        </p:nvSpPr>
        <p:spPr>
          <a:xfrm>
            <a:off x="6523891" y="255004"/>
            <a:ext cx="3006969" cy="300355"/>
          </a:xfrm>
          <a:prstGeom prst="rect">
            <a:avLst/>
          </a:prstGeom>
          <a:noFill/>
        </p:spPr>
        <p:txBody>
          <a:bodyPr wrap="square" rtlCol="0">
            <a:spAutoFit/>
          </a:bodyPr>
          <a:lstStyle/>
          <a:p>
            <a:r>
              <a:rPr lang="zh-CN" altLang="en-US" sz="1355" dirty="0">
                <a:solidFill>
                  <a:prstClr val="white"/>
                </a:solidFill>
              </a:rPr>
              <a:t>  </a:t>
            </a:r>
            <a:r>
              <a:rPr lang="zh-CN" altLang="en-US" sz="1355" dirty="0" smtClean="0">
                <a:solidFill>
                  <a:prstClr val="white"/>
                </a:solidFill>
              </a:rPr>
              <a:t>第五章  数据标注管理</a:t>
            </a:r>
            <a:endParaRPr lang="zh-CN" altLang="en-US" sz="1355" dirty="0" smtClean="0">
              <a:solidFill>
                <a:prstClr val="white"/>
              </a:solidFill>
            </a:endParaRPr>
          </a:p>
        </p:txBody>
      </p:sp>
      <p:sp>
        <p:nvSpPr>
          <p:cNvPr id="8" name="文本占位符 7"/>
          <p:cNvSpPr>
            <a:spLocks noGrp="1"/>
          </p:cNvSpPr>
          <p:nvPr>
            <p:ph type="body" sz="quarter" idx="13"/>
          </p:nvPr>
        </p:nvSpPr>
        <p:spPr>
          <a:xfrm>
            <a:off x="392113" y="948743"/>
            <a:ext cx="7200000" cy="540000"/>
          </a:xfrm>
        </p:spPr>
        <p:txBody>
          <a:bodyPr>
            <a:normAutofit lnSpcReduction="10000"/>
          </a:bodyPr>
          <a:p>
            <a:pPr>
              <a:lnSpc>
                <a:spcPct val="150000"/>
              </a:lnSpc>
            </a:pPr>
            <a:r>
              <a:rPr lang="zh-CN" altLang="en-US" sz="2000" dirty="0"/>
              <a:t>数据标注工厂设计平面图</a:t>
            </a:r>
            <a:endParaRPr lang="zh-CN" altLang="en-US" sz="2000" dirty="0"/>
          </a:p>
        </p:txBody>
      </p:sp>
      <p:graphicFrame>
        <p:nvGraphicFramePr>
          <p:cNvPr id="7" name="对象 6"/>
          <p:cNvGraphicFramePr/>
          <p:nvPr/>
        </p:nvGraphicFramePr>
        <p:xfrm>
          <a:off x="3824288" y="728917"/>
          <a:ext cx="4324350" cy="5400040"/>
        </p:xfrm>
        <a:graphic>
          <a:graphicData uri="http://schemas.openxmlformats.org/presentationml/2006/ole">
            <mc:AlternateContent xmlns:mc="http://schemas.openxmlformats.org/markup-compatibility/2006">
              <mc:Choice xmlns:v="urn:schemas-microsoft-com:vml" Requires="v">
                <p:oleObj spid="_x0000_s2" name="" r:id="rId1" imgW="3210560" imgH="7318375" progId="Word.Document.8">
                  <p:embed/>
                </p:oleObj>
              </mc:Choice>
              <mc:Fallback>
                <p:oleObj name="" r:id="rId1" imgW="3210560" imgH="7318375" progId="Word.Document.8">
                  <p:embed/>
                  <p:pic>
                    <p:nvPicPr>
                      <p:cNvPr id="0" name="图片 7"/>
                      <p:cNvPicPr/>
                      <p:nvPr/>
                    </p:nvPicPr>
                    <p:blipFill>
                      <a:blip r:embed="rId2"/>
                      <a:stretch>
                        <a:fillRect/>
                      </a:stretch>
                    </p:blipFill>
                    <p:spPr>
                      <a:xfrm>
                        <a:off x="3824288" y="728917"/>
                        <a:ext cx="4324350" cy="5400040"/>
                      </a:xfrm>
                      <a:prstGeom prst="rect">
                        <a:avLst/>
                      </a:prstGeom>
                    </p:spPr>
                  </p:pic>
                </p:oleObj>
              </mc:Fallback>
            </mc:AlternateContent>
          </a:graphicData>
        </a:graphic>
      </p:graphicFrame>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73" name="组合 72"/>
          <p:cNvGrpSpPr/>
          <p:nvPr/>
        </p:nvGrpSpPr>
        <p:grpSpPr>
          <a:xfrm>
            <a:off x="690257" y="854039"/>
            <a:ext cx="7832784" cy="781050"/>
            <a:chOff x="2788580" y="1152524"/>
            <a:chExt cx="3730770" cy="781050"/>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4" name="文本框 14"/>
            <p:cNvSpPr txBox="1"/>
            <p:nvPr/>
          </p:nvSpPr>
          <p:spPr>
            <a:xfrm>
              <a:off x="3681577" y="1169836"/>
              <a:ext cx="1780836" cy="521970"/>
            </a:xfrm>
            <a:prstGeom prst="rect">
              <a:avLst/>
            </a:prstGeom>
            <a:noFill/>
          </p:spPr>
          <p:txBody>
            <a:bodyPr wrap="none" rtlCol="0">
              <a:spAutoFit/>
            </a:bodyPr>
            <a:lstStyle/>
            <a:p>
              <a:pPr algn="ctr"/>
              <a:r>
                <a:rPr lang="zh-CN" altLang="en-US" sz="2800" dirty="0" smtClean="0">
                  <a:solidFill>
                    <a:srgbClr val="FFC000"/>
                  </a:solidFill>
                </a:rPr>
                <a:t>第五章</a:t>
              </a:r>
              <a:r>
                <a:rPr lang="zh-CN" altLang="en-US" sz="2800" dirty="0">
                  <a:solidFill>
                    <a:srgbClr val="FFC000"/>
                  </a:solidFill>
                </a:rPr>
                <a:t>　</a:t>
              </a:r>
              <a:r>
                <a:rPr lang="zh-CN" altLang="en-US" sz="2800" dirty="0" smtClean="0">
                  <a:solidFill>
                    <a:srgbClr val="FFC000"/>
                  </a:solidFill>
                </a:rPr>
                <a:t>数据标注管理</a:t>
              </a:r>
              <a:endParaRPr lang="zh-CN" altLang="en-US" sz="2800" dirty="0" smtClean="0">
                <a:solidFill>
                  <a:srgbClr val="FFC000"/>
                </a:solidFill>
              </a:endParaRPr>
            </a:p>
          </p:txBody>
        </p:sp>
      </p:grpSp>
      <p:grpSp>
        <p:nvGrpSpPr>
          <p:cNvPr id="67" name="组合 66"/>
          <p:cNvGrpSpPr/>
          <p:nvPr/>
        </p:nvGrpSpPr>
        <p:grpSpPr>
          <a:xfrm>
            <a:off x="1754534" y="2160000"/>
            <a:ext cx="5693399" cy="414020"/>
            <a:chOff x="1807265" y="2462595"/>
            <a:chExt cx="5693399" cy="414020"/>
          </a:xfrm>
        </p:grpSpPr>
        <p:sp>
          <p:nvSpPr>
            <p:cNvPr id="47" name="圆角矩形 46"/>
            <p:cNvSpPr/>
            <p:nvPr/>
          </p:nvSpPr>
          <p:spPr>
            <a:xfrm>
              <a:off x="1807265" y="2478527"/>
              <a:ext cx="5693399" cy="394154"/>
            </a:xfrm>
            <a:prstGeom prst="roundRect">
              <a:avLst>
                <a:gd name="adj" fmla="val 20658"/>
              </a:avLst>
            </a:prstGeom>
            <a:solidFill>
              <a:schemeClr val="bg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8" name="矩形 47"/>
            <p:cNvSpPr/>
            <p:nvPr/>
          </p:nvSpPr>
          <p:spPr>
            <a:xfrm>
              <a:off x="1883286" y="2462595"/>
              <a:ext cx="3114675" cy="414020"/>
            </a:xfrm>
            <a:prstGeom prst="rect">
              <a:avLst/>
            </a:prstGeom>
          </p:spPr>
          <p:txBody>
            <a:bodyPr wrap="none">
              <a:spAutoFit/>
            </a:bodyPr>
            <a:lstStyle/>
            <a:p>
              <a:pPr algn="l"/>
              <a:r>
                <a:rPr lang="en-US" altLang="zh-CN" sz="2100" spc="225" dirty="0" smtClean="0">
                  <a:solidFill>
                    <a:schemeClr val="tx1">
                      <a:lumMod val="75000"/>
                      <a:lumOff val="25000"/>
                    </a:schemeClr>
                  </a:solidFill>
                </a:rPr>
                <a:t>5.1</a:t>
              </a:r>
              <a:r>
                <a:rPr lang="zh-CN" altLang="en-US" sz="2100" spc="225" dirty="0">
                  <a:solidFill>
                    <a:schemeClr val="tx1">
                      <a:lumMod val="75000"/>
                      <a:lumOff val="25000"/>
                    </a:schemeClr>
                  </a:solidFill>
                </a:rPr>
                <a:t> </a:t>
              </a:r>
              <a:r>
                <a:rPr lang="zh-CN" altLang="en-US" sz="2100" spc="225" dirty="0" smtClean="0">
                  <a:solidFill>
                    <a:schemeClr val="tx1">
                      <a:lumMod val="75000"/>
                      <a:lumOff val="25000"/>
                    </a:schemeClr>
                  </a:solidFill>
                </a:rPr>
                <a:t>数据标注工厂设计</a:t>
              </a:r>
              <a:endParaRPr lang="zh-CN" altLang="en-US" sz="2100" spc="225" dirty="0" smtClean="0">
                <a:solidFill>
                  <a:schemeClr val="tx1">
                    <a:lumMod val="75000"/>
                    <a:lumOff val="25000"/>
                  </a:schemeClr>
                </a:solidFill>
              </a:endParaRPr>
            </a:p>
          </p:txBody>
        </p:sp>
      </p:grpSp>
      <p:grpSp>
        <p:nvGrpSpPr>
          <p:cNvPr id="68" name="组合 67"/>
          <p:cNvGrpSpPr/>
          <p:nvPr/>
        </p:nvGrpSpPr>
        <p:grpSpPr>
          <a:xfrm>
            <a:off x="1754534" y="2700000"/>
            <a:ext cx="5693399" cy="424800"/>
            <a:chOff x="1807265" y="2935089"/>
            <a:chExt cx="5693399" cy="424800"/>
          </a:xfrm>
          <a:solidFill>
            <a:schemeClr val="accent1">
              <a:lumMod val="75000"/>
            </a:schemeClr>
          </a:solidFill>
        </p:grpSpPr>
        <p:sp>
          <p:nvSpPr>
            <p:cNvPr id="49" name="圆角矩形 48"/>
            <p:cNvSpPr/>
            <p:nvPr/>
          </p:nvSpPr>
          <p:spPr>
            <a:xfrm>
              <a:off x="1807265" y="2935089"/>
              <a:ext cx="5693399" cy="394200"/>
            </a:xfrm>
            <a:prstGeom prst="roundRect">
              <a:avLst>
                <a:gd name="adj" fmla="val 20658"/>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0" name="矩形 49"/>
            <p:cNvSpPr/>
            <p:nvPr/>
          </p:nvSpPr>
          <p:spPr>
            <a:xfrm>
              <a:off x="1881814" y="2945869"/>
              <a:ext cx="3114675" cy="414020"/>
            </a:xfrm>
            <a:prstGeom prst="rect">
              <a:avLst/>
            </a:prstGeom>
            <a:grpFill/>
          </p:spPr>
          <p:txBody>
            <a:bodyPr wrap="none">
              <a:spAutoFit/>
            </a:bodyPr>
            <a:lstStyle/>
            <a:p>
              <a:pPr algn="l"/>
              <a:r>
                <a:rPr lang="en-US" altLang="zh-CN" sz="2100" spc="225" dirty="0" smtClean="0">
                  <a:solidFill>
                    <a:schemeClr val="bg1"/>
                  </a:solidFill>
                </a:rPr>
                <a:t>5.2</a:t>
              </a:r>
              <a:r>
                <a:rPr lang="zh-CN" altLang="en-US" sz="2100" spc="225" dirty="0">
                  <a:solidFill>
                    <a:schemeClr val="bg1"/>
                  </a:solidFill>
                </a:rPr>
                <a:t> </a:t>
              </a:r>
              <a:r>
                <a:rPr lang="zh-CN" altLang="en-US" sz="2100" spc="225" dirty="0" smtClean="0">
                  <a:solidFill>
                    <a:schemeClr val="bg1"/>
                  </a:solidFill>
                </a:rPr>
                <a:t>数据标注管理架构</a:t>
              </a:r>
              <a:endParaRPr lang="zh-CN" altLang="en-US" sz="2100" spc="225" dirty="0" smtClean="0">
                <a:solidFill>
                  <a:schemeClr val="bg1"/>
                </a:solidFill>
              </a:endParaRPr>
            </a:p>
          </p:txBody>
        </p:sp>
      </p:grpSp>
      <p:grpSp>
        <p:nvGrpSpPr>
          <p:cNvPr id="69" name="组合 68"/>
          <p:cNvGrpSpPr/>
          <p:nvPr/>
        </p:nvGrpSpPr>
        <p:grpSpPr>
          <a:xfrm>
            <a:off x="1754534" y="3231745"/>
            <a:ext cx="5693399" cy="424800"/>
            <a:chOff x="1807265" y="3400693"/>
            <a:chExt cx="5693399" cy="424800"/>
          </a:xfrm>
        </p:grpSpPr>
        <p:sp>
          <p:nvSpPr>
            <p:cNvPr id="51" name="圆角矩形 50"/>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2" name="矩形 51"/>
            <p:cNvSpPr/>
            <p:nvPr/>
          </p:nvSpPr>
          <p:spPr>
            <a:xfrm>
              <a:off x="1881814" y="3411473"/>
              <a:ext cx="4591050" cy="414020"/>
            </a:xfrm>
            <a:prstGeom prst="rect">
              <a:avLst/>
            </a:prstGeom>
          </p:spPr>
          <p:txBody>
            <a:bodyPr wrap="none">
              <a:spAutoFit/>
            </a:bodyPr>
            <a:lstStyle/>
            <a:p>
              <a:pPr algn="l"/>
              <a:r>
                <a:rPr lang="en-US" altLang="zh-CN" sz="2100" spc="225" dirty="0" smtClean="0">
                  <a:solidFill>
                    <a:schemeClr val="tx1">
                      <a:lumMod val="75000"/>
                      <a:lumOff val="25000"/>
                    </a:schemeClr>
                  </a:solidFill>
                </a:rPr>
                <a:t>5.3</a:t>
              </a:r>
              <a:r>
                <a:rPr lang="zh-CN" altLang="en-US" sz="2100" spc="225" dirty="0">
                  <a:solidFill>
                    <a:schemeClr val="tx1">
                      <a:lumMod val="75000"/>
                      <a:lumOff val="25000"/>
                    </a:schemeClr>
                  </a:solidFill>
                </a:rPr>
                <a:t> </a:t>
              </a:r>
              <a:r>
                <a:rPr lang="zh-CN" altLang="en-US" sz="2100" spc="225" dirty="0" smtClean="0">
                  <a:solidFill>
                    <a:schemeClr val="tx1">
                      <a:lumMod val="75000"/>
                      <a:lumOff val="25000"/>
                    </a:schemeClr>
                  </a:solidFill>
                </a:rPr>
                <a:t>数据安全管理与质量管理体系</a:t>
              </a:r>
              <a:endParaRPr lang="zh-CN" altLang="en-US" sz="2100" spc="225" dirty="0" smtClean="0">
                <a:solidFill>
                  <a:schemeClr val="tx1">
                    <a:lumMod val="75000"/>
                    <a:lumOff val="25000"/>
                  </a:schemeClr>
                </a:solidFill>
              </a:endParaRPr>
            </a:p>
          </p:txBody>
        </p:sp>
      </p:grpSp>
      <p:grpSp>
        <p:nvGrpSpPr>
          <p:cNvPr id="70" name="组合 69"/>
          <p:cNvGrpSpPr/>
          <p:nvPr/>
        </p:nvGrpSpPr>
        <p:grpSpPr>
          <a:xfrm>
            <a:off x="1754534" y="4320000"/>
            <a:ext cx="5693399" cy="424801"/>
            <a:chOff x="1807265" y="3866296"/>
            <a:chExt cx="5693399" cy="424801"/>
          </a:xfrm>
        </p:grpSpPr>
        <p:sp>
          <p:nvSpPr>
            <p:cNvPr id="53" name="圆角矩形 52"/>
            <p:cNvSpPr/>
            <p:nvPr/>
          </p:nvSpPr>
          <p:spPr>
            <a:xfrm>
              <a:off x="1807265" y="386629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4" name="矩形 53"/>
            <p:cNvSpPr/>
            <p:nvPr/>
          </p:nvSpPr>
          <p:spPr>
            <a:xfrm>
              <a:off x="1881814" y="3877077"/>
              <a:ext cx="3114675" cy="414020"/>
            </a:xfrm>
            <a:prstGeom prst="rect">
              <a:avLst/>
            </a:prstGeom>
          </p:spPr>
          <p:txBody>
            <a:bodyPr wrap="none">
              <a:spAutoFit/>
            </a:bodyPr>
            <a:lstStyle/>
            <a:p>
              <a:pPr algn="l"/>
              <a:r>
                <a:rPr lang="en-US" altLang="zh-CN" sz="2100" spc="225" dirty="0" smtClean="0">
                  <a:solidFill>
                    <a:schemeClr val="tx1">
                      <a:lumMod val="75000"/>
                      <a:lumOff val="25000"/>
                    </a:schemeClr>
                  </a:solidFill>
                </a:rPr>
                <a:t>5.5</a:t>
              </a:r>
              <a:r>
                <a:rPr lang="zh-CN" altLang="en-US" sz="2100" spc="225" dirty="0">
                  <a:solidFill>
                    <a:schemeClr val="tx1">
                      <a:lumMod val="75000"/>
                      <a:lumOff val="25000"/>
                    </a:schemeClr>
                  </a:solidFill>
                </a:rPr>
                <a:t> 数据标注订单管理</a:t>
              </a:r>
              <a:endParaRPr lang="zh-CN" altLang="en-US" sz="2100" spc="225" dirty="0">
                <a:solidFill>
                  <a:schemeClr val="tx1">
                    <a:lumMod val="75000"/>
                    <a:lumOff val="25000"/>
                  </a:schemeClr>
                </a:solidFill>
              </a:endParaRPr>
            </a:p>
          </p:txBody>
        </p:sp>
      </p:grpSp>
      <p:sp>
        <p:nvSpPr>
          <p:cNvPr id="32" name="矩形 31"/>
          <p:cNvSpPr/>
          <p:nvPr/>
        </p:nvSpPr>
        <p:spPr>
          <a:xfrm>
            <a:off x="-7143" y="-9147"/>
            <a:ext cx="9158090" cy="3821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5" name="矩形 34"/>
          <p:cNvSpPr/>
          <p:nvPr/>
        </p:nvSpPr>
        <p:spPr>
          <a:xfrm>
            <a:off x="-6985" y="6111240"/>
            <a:ext cx="9144000" cy="55816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矩形 44"/>
          <p:cNvSpPr/>
          <p:nvPr/>
        </p:nvSpPr>
        <p:spPr>
          <a:xfrm>
            <a:off x="7929" y="38314"/>
            <a:ext cx="2435282" cy="300082"/>
          </a:xfrm>
          <a:prstGeom prst="rect">
            <a:avLst/>
          </a:prstGeom>
        </p:spPr>
        <p:txBody>
          <a:bodyPr wrap="none">
            <a:spAutoFit/>
          </a:bodyPr>
          <a:lstStyle/>
          <a:p>
            <a:r>
              <a:rPr lang="zh-CN" altLang="en-US" sz="1350" dirty="0" smtClean="0">
                <a:solidFill>
                  <a:prstClr val="white"/>
                </a:solidFill>
              </a:rPr>
              <a:t>大数据应用人才培养系列教材</a:t>
            </a:r>
            <a:endParaRPr lang="zh-CN" altLang="en-US" sz="1350" dirty="0">
              <a:solidFill>
                <a:prstClr val="white"/>
              </a:solidFill>
            </a:endParaRPr>
          </a:p>
        </p:txBody>
      </p:sp>
      <p:grpSp>
        <p:nvGrpSpPr>
          <p:cNvPr id="33" name="组合 32"/>
          <p:cNvGrpSpPr/>
          <p:nvPr/>
        </p:nvGrpSpPr>
        <p:grpSpPr>
          <a:xfrm>
            <a:off x="1770454" y="4860000"/>
            <a:ext cx="5693399" cy="424800"/>
            <a:chOff x="1807265" y="3400693"/>
            <a:chExt cx="5693399" cy="424800"/>
          </a:xfrm>
        </p:grpSpPr>
        <p:sp>
          <p:nvSpPr>
            <p:cNvPr id="34" name="圆角矩形 33"/>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8" name="矩形 37"/>
            <p:cNvSpPr/>
            <p:nvPr/>
          </p:nvSpPr>
          <p:spPr>
            <a:xfrm>
              <a:off x="1881814" y="3411473"/>
              <a:ext cx="3705225" cy="414020"/>
            </a:xfrm>
            <a:prstGeom prst="rect">
              <a:avLst/>
            </a:prstGeom>
          </p:spPr>
          <p:txBody>
            <a:bodyPr wrap="none">
              <a:spAutoFit/>
            </a:bodyPr>
            <a:lstStyle/>
            <a:p>
              <a:pPr algn="l"/>
              <a:r>
                <a:rPr lang="en-US" altLang="zh-CN" sz="2100" spc="225" dirty="0" smtClean="0">
                  <a:solidFill>
                    <a:schemeClr val="tx1">
                      <a:lumMod val="75000"/>
                      <a:lumOff val="25000"/>
                    </a:schemeClr>
                  </a:solidFill>
                </a:rPr>
                <a:t>5.6</a:t>
              </a:r>
              <a:r>
                <a:rPr lang="zh-CN" altLang="en-US" sz="2100" spc="225" dirty="0">
                  <a:solidFill>
                    <a:schemeClr val="tx1">
                      <a:lumMod val="75000"/>
                      <a:lumOff val="25000"/>
                    </a:schemeClr>
                  </a:solidFill>
                </a:rPr>
                <a:t> 数据标注客户关系管理</a:t>
              </a:r>
              <a:endParaRPr lang="zh-CN" altLang="en-US" sz="2100" spc="225" dirty="0">
                <a:solidFill>
                  <a:schemeClr val="tx1">
                    <a:lumMod val="75000"/>
                    <a:lumOff val="25000"/>
                  </a:schemeClr>
                </a:solidFill>
              </a:endParaRPr>
            </a:p>
          </p:txBody>
        </p:sp>
      </p:grpSp>
      <p:grpSp>
        <p:nvGrpSpPr>
          <p:cNvPr id="39" name="组合 38"/>
          <p:cNvGrpSpPr/>
          <p:nvPr/>
        </p:nvGrpSpPr>
        <p:grpSpPr>
          <a:xfrm>
            <a:off x="1770454" y="5400000"/>
            <a:ext cx="5693399" cy="424801"/>
            <a:chOff x="1807265" y="3866296"/>
            <a:chExt cx="5693399" cy="424801"/>
          </a:xfrm>
        </p:grpSpPr>
        <p:sp>
          <p:nvSpPr>
            <p:cNvPr id="43" name="圆角矩形 42"/>
            <p:cNvSpPr/>
            <p:nvPr/>
          </p:nvSpPr>
          <p:spPr>
            <a:xfrm>
              <a:off x="1807265" y="386629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4" name="矩形 43"/>
            <p:cNvSpPr/>
            <p:nvPr/>
          </p:nvSpPr>
          <p:spPr>
            <a:xfrm>
              <a:off x="1881814" y="3877077"/>
              <a:ext cx="2228850" cy="414020"/>
            </a:xfrm>
            <a:prstGeom prst="rect">
              <a:avLst/>
            </a:prstGeom>
          </p:spPr>
          <p:txBody>
            <a:bodyPr wrap="none">
              <a:spAutoFit/>
            </a:bodyPr>
            <a:lstStyle/>
            <a:p>
              <a:pPr algn="l"/>
              <a:r>
                <a:rPr lang="en-US" altLang="zh-CN" sz="2100" spc="225" dirty="0" smtClean="0">
                  <a:solidFill>
                    <a:schemeClr val="tx1">
                      <a:lumMod val="75000"/>
                      <a:lumOff val="25000"/>
                    </a:schemeClr>
                  </a:solidFill>
                </a:rPr>
                <a:t>5.7</a:t>
              </a:r>
              <a:r>
                <a:rPr lang="zh-CN" altLang="en-US" sz="2100" spc="225" dirty="0">
                  <a:solidFill>
                    <a:schemeClr val="tx1">
                      <a:lumMod val="75000"/>
                      <a:lumOff val="25000"/>
                    </a:schemeClr>
                  </a:solidFill>
                </a:rPr>
                <a:t> 作业与练习</a:t>
              </a:r>
              <a:endParaRPr lang="zh-CN" altLang="en-US" sz="2100" spc="225" dirty="0">
                <a:solidFill>
                  <a:schemeClr val="tx1">
                    <a:lumMod val="75000"/>
                    <a:lumOff val="25000"/>
                  </a:schemeClr>
                </a:solidFill>
              </a:endParaRPr>
            </a:p>
          </p:txBody>
        </p:sp>
      </p:grpSp>
      <p:grpSp>
        <p:nvGrpSpPr>
          <p:cNvPr id="46" name="组合 45"/>
          <p:cNvGrpSpPr/>
          <p:nvPr/>
        </p:nvGrpSpPr>
        <p:grpSpPr>
          <a:xfrm>
            <a:off x="1743158" y="3780000"/>
            <a:ext cx="5693399" cy="424800"/>
            <a:chOff x="1807265" y="3400693"/>
            <a:chExt cx="5693399" cy="424800"/>
          </a:xfrm>
        </p:grpSpPr>
        <p:sp>
          <p:nvSpPr>
            <p:cNvPr id="55" name="圆角矩形 54"/>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6" name="矩形 55"/>
            <p:cNvSpPr/>
            <p:nvPr/>
          </p:nvSpPr>
          <p:spPr>
            <a:xfrm>
              <a:off x="1881814" y="3411473"/>
              <a:ext cx="3114675" cy="414020"/>
            </a:xfrm>
            <a:prstGeom prst="rect">
              <a:avLst/>
            </a:prstGeom>
          </p:spPr>
          <p:txBody>
            <a:bodyPr wrap="none">
              <a:spAutoFit/>
            </a:bodyPr>
            <a:lstStyle/>
            <a:p>
              <a:pPr algn="l"/>
              <a:r>
                <a:rPr lang="en-US" altLang="zh-CN" sz="2100" spc="225" dirty="0" smtClean="0">
                  <a:solidFill>
                    <a:schemeClr val="tx1">
                      <a:lumMod val="75000"/>
                      <a:lumOff val="25000"/>
                    </a:schemeClr>
                  </a:solidFill>
                </a:rPr>
                <a:t>5.4</a:t>
              </a:r>
              <a:r>
                <a:rPr lang="zh-CN" altLang="en-US" sz="2100" spc="225" dirty="0">
                  <a:solidFill>
                    <a:schemeClr val="tx1">
                      <a:lumMod val="75000"/>
                      <a:lumOff val="25000"/>
                    </a:schemeClr>
                  </a:solidFill>
                </a:rPr>
                <a:t> </a:t>
              </a:r>
              <a:r>
                <a:rPr sz="2100" spc="225" dirty="0">
                  <a:solidFill>
                    <a:schemeClr val="tx1">
                      <a:lumMod val="75000"/>
                      <a:lumOff val="25000"/>
                    </a:schemeClr>
                  </a:solidFill>
                </a:rPr>
                <a:t>数据标注项目评估</a:t>
              </a:r>
              <a:endParaRPr sz="2100" spc="225" dirty="0">
                <a:solidFill>
                  <a:schemeClr val="tx1">
                    <a:lumMod val="75000"/>
                    <a:lumOff val="25000"/>
                  </a:schemeClr>
                </a:solidFill>
              </a:endParaRPr>
            </a:p>
          </p:txBody>
        </p:sp>
      </p:gr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6185" y="105507"/>
            <a:ext cx="3578469" cy="414020"/>
          </a:xfrm>
          <a:prstGeom prst="rect">
            <a:avLst/>
          </a:prstGeom>
          <a:noFill/>
        </p:spPr>
        <p:txBody>
          <a:bodyPr wrap="square" rtlCol="0">
            <a:spAutoFit/>
          </a:bodyPr>
          <a:lstStyle/>
          <a:p>
            <a:r>
              <a:rPr sz="2100" b="1" spc="225" dirty="0">
                <a:solidFill>
                  <a:prstClr val="white"/>
                </a:solidFill>
              </a:rPr>
              <a:t>5.</a:t>
            </a:r>
            <a:r>
              <a:rPr lang="en-US" sz="2100" b="1" spc="225" dirty="0">
                <a:solidFill>
                  <a:prstClr val="white"/>
                </a:solidFill>
              </a:rPr>
              <a:t>2</a:t>
            </a:r>
            <a:r>
              <a:rPr sz="2100" b="1" spc="225" dirty="0">
                <a:solidFill>
                  <a:prstClr val="white"/>
                </a:solidFill>
              </a:rPr>
              <a:t> 数据标注管理架构</a:t>
            </a:r>
            <a:endParaRPr sz="2100" b="1" spc="225" dirty="0">
              <a:solidFill>
                <a:prstClr val="white"/>
              </a:solidFill>
            </a:endParaRPr>
          </a:p>
        </p:txBody>
      </p:sp>
      <p:sp>
        <p:nvSpPr>
          <p:cNvPr id="5" name="TextBox 4"/>
          <p:cNvSpPr txBox="1"/>
          <p:nvPr/>
        </p:nvSpPr>
        <p:spPr>
          <a:xfrm>
            <a:off x="6523891" y="255004"/>
            <a:ext cx="3006969" cy="300355"/>
          </a:xfrm>
          <a:prstGeom prst="rect">
            <a:avLst/>
          </a:prstGeom>
          <a:noFill/>
        </p:spPr>
        <p:txBody>
          <a:bodyPr wrap="square" rtlCol="0">
            <a:spAutoFit/>
          </a:bodyPr>
          <a:lstStyle/>
          <a:p>
            <a:r>
              <a:rPr lang="zh-CN" altLang="en-US" sz="1355" dirty="0">
                <a:solidFill>
                  <a:prstClr val="white"/>
                </a:solidFill>
              </a:rPr>
              <a:t>  </a:t>
            </a:r>
            <a:r>
              <a:rPr lang="zh-CN" altLang="en-US" sz="1355" dirty="0" smtClean="0">
                <a:solidFill>
                  <a:prstClr val="white"/>
                </a:solidFill>
              </a:rPr>
              <a:t>第五章  数据标注管理</a:t>
            </a:r>
            <a:endParaRPr lang="zh-CN" altLang="en-US" sz="1355" dirty="0" smtClean="0">
              <a:solidFill>
                <a:prstClr val="white"/>
              </a:solidFill>
            </a:endParaRPr>
          </a:p>
        </p:txBody>
      </p:sp>
      <p:graphicFrame>
        <p:nvGraphicFramePr>
          <p:cNvPr id="3" name="对象 2"/>
          <p:cNvGraphicFramePr/>
          <p:nvPr/>
        </p:nvGraphicFramePr>
        <p:xfrm>
          <a:off x="4822895" y="909305"/>
          <a:ext cx="3959860" cy="5039995"/>
        </p:xfrm>
        <a:graphic>
          <a:graphicData uri="http://schemas.openxmlformats.org/presentationml/2006/ole">
            <mc:AlternateContent xmlns:mc="http://schemas.openxmlformats.org/markup-compatibility/2006">
              <mc:Choice xmlns:v="urn:schemas-microsoft-com:vml" Requires="v">
                <p:oleObj spid="_x0000_s6" name="" r:id="rId1" imgW="4319905" imgH="5240655" progId="Word.Document.8">
                  <p:embed/>
                </p:oleObj>
              </mc:Choice>
              <mc:Fallback>
                <p:oleObj name="" r:id="rId1" imgW="4319905" imgH="5240655" progId="Word.Document.8">
                  <p:embed/>
                  <p:pic>
                    <p:nvPicPr>
                      <p:cNvPr id="0" name="图片 5"/>
                      <p:cNvPicPr/>
                      <p:nvPr/>
                    </p:nvPicPr>
                    <p:blipFill>
                      <a:blip r:embed="rId2"/>
                      <a:srcRect l="7402" t="6370" r="3216" b="3718"/>
                      <a:stretch>
                        <a:fillRect/>
                      </a:stretch>
                    </p:blipFill>
                    <p:spPr>
                      <a:xfrm>
                        <a:off x="4822895" y="909305"/>
                        <a:ext cx="3959860" cy="5039995"/>
                      </a:xfrm>
                      <a:prstGeom prst="rect">
                        <a:avLst/>
                      </a:prstGeom>
                    </p:spPr>
                  </p:pic>
                </p:oleObj>
              </mc:Fallback>
            </mc:AlternateContent>
          </a:graphicData>
        </a:graphic>
      </p:graphicFrame>
      <p:sp>
        <p:nvSpPr>
          <p:cNvPr id="10" name="文本框 9"/>
          <p:cNvSpPr txBox="1"/>
          <p:nvPr/>
        </p:nvSpPr>
        <p:spPr>
          <a:xfrm>
            <a:off x="524510" y="928370"/>
            <a:ext cx="4298315" cy="5001260"/>
          </a:xfrm>
          <a:prstGeom prst="rect">
            <a:avLst/>
          </a:prstGeom>
          <a:noFill/>
        </p:spPr>
        <p:txBody>
          <a:bodyPr wrap="square" rtlCol="0">
            <a:spAutoFit/>
          </a:bodyPr>
          <a:p>
            <a:pPr>
              <a:lnSpc>
                <a:spcPct val="120000"/>
              </a:lnSpc>
              <a:spcBef>
                <a:spcPts val="0"/>
              </a:spcBef>
              <a:spcAft>
                <a:spcPts val="0"/>
              </a:spcAft>
            </a:pPr>
            <a:r>
              <a:rPr lang="zh-CN" altLang="en-US" sz="1400">
                <a:solidFill>
                  <a:schemeClr val="tx1">
                    <a:lumMod val="75000"/>
                    <a:lumOff val="25000"/>
                  </a:schemeClr>
                </a:solidFill>
              </a:rPr>
              <a:t>数据加工从业务性质上可以划分为三个部分：①数据采集；②数据清洗；③数据标注。</a:t>
            </a:r>
            <a:endParaRPr lang="zh-CN" altLang="en-US" sz="1400">
              <a:solidFill>
                <a:schemeClr val="tx1">
                  <a:lumMod val="75000"/>
                  <a:lumOff val="25000"/>
                </a:schemeClr>
              </a:solidFill>
            </a:endParaRPr>
          </a:p>
          <a:p>
            <a:pPr marL="285750" indent="-285750">
              <a:lnSpc>
                <a:spcPct val="120000"/>
              </a:lnSpc>
              <a:spcBef>
                <a:spcPts val="0"/>
              </a:spcBef>
              <a:spcAft>
                <a:spcPts val="0"/>
              </a:spcAft>
              <a:buFont typeface="Wingdings" panose="05000000000000000000" charset="0"/>
              <a:buChar char="l"/>
            </a:pPr>
            <a:r>
              <a:rPr lang="zh-CN" altLang="en-US" sz="1400">
                <a:solidFill>
                  <a:schemeClr val="tx1">
                    <a:lumMod val="75000"/>
                    <a:lumOff val="25000"/>
                  </a:schemeClr>
                </a:solidFill>
              </a:rPr>
              <a:t>数据采集组由于主要负责采集工作，设立数据采集组负责人，并根据项目小组划分，设立项目小组长。</a:t>
            </a:r>
            <a:endParaRPr lang="zh-CN" altLang="en-US" sz="1400">
              <a:solidFill>
                <a:schemeClr val="tx1">
                  <a:lumMod val="75000"/>
                  <a:lumOff val="25000"/>
                </a:schemeClr>
              </a:solidFill>
            </a:endParaRPr>
          </a:p>
          <a:p>
            <a:pPr marL="285750" indent="-285750">
              <a:lnSpc>
                <a:spcPct val="120000"/>
              </a:lnSpc>
              <a:spcBef>
                <a:spcPts val="0"/>
              </a:spcBef>
              <a:spcAft>
                <a:spcPts val="0"/>
              </a:spcAft>
              <a:buFont typeface="Wingdings" panose="05000000000000000000" charset="0"/>
              <a:buChar char="l"/>
            </a:pPr>
            <a:r>
              <a:rPr lang="zh-CN" altLang="en-US" sz="1400">
                <a:solidFill>
                  <a:schemeClr val="tx1">
                    <a:lumMod val="75000"/>
                    <a:lumOff val="25000"/>
                  </a:schemeClr>
                </a:solidFill>
              </a:rPr>
              <a:t>数据清洗组业务模式分为原始数据的质量检验工作以及敏感隐私数据的清洗工作，所以除了设立数据清洗组负责人外，还需要在负责人下面分别设立原始数据质量检验组长以及敏感隐私数据清洗组长，两个组长下面再分别项目小组，设立项目小组长。</a:t>
            </a:r>
            <a:endParaRPr lang="zh-CN" altLang="en-US" sz="1400">
              <a:solidFill>
                <a:schemeClr val="tx1">
                  <a:lumMod val="75000"/>
                  <a:lumOff val="25000"/>
                </a:schemeClr>
              </a:solidFill>
            </a:endParaRPr>
          </a:p>
          <a:p>
            <a:pPr marL="285750" indent="-285750">
              <a:lnSpc>
                <a:spcPct val="120000"/>
              </a:lnSpc>
              <a:spcBef>
                <a:spcPts val="0"/>
              </a:spcBef>
              <a:spcAft>
                <a:spcPts val="0"/>
              </a:spcAft>
              <a:buFont typeface="Wingdings" panose="05000000000000000000" charset="0"/>
              <a:buChar char="l"/>
            </a:pPr>
            <a:r>
              <a:rPr lang="zh-CN" altLang="en-US" sz="1400">
                <a:solidFill>
                  <a:schemeClr val="tx1">
                    <a:lumMod val="75000"/>
                    <a:lumOff val="25000"/>
                  </a:schemeClr>
                </a:solidFill>
              </a:rPr>
              <a:t>数据标注组因为标注方法类型比较多，所以需要根据标注方法类型进行管理。每种类型的数据标注分别设置单项标注负责人，然后再根据项目安排项目组长；因为数据标注项目需要多个项目小组共同参与完成，所以需要在项目组长下面设立项目小组长；因为数据标注项目小组的工作质量是由标注质检员进行检验的，所以一般数据标注项目小组长由质检员担任。</a:t>
            </a:r>
            <a:endParaRPr lang="zh-CN" altLang="en-US" sz="1400">
              <a:solidFill>
                <a:schemeClr val="tx1">
                  <a:lumMod val="75000"/>
                  <a:lumOff val="25000"/>
                </a:schemeClr>
              </a:solidFill>
            </a:endParaRPr>
          </a:p>
        </p:txBody>
      </p:sp>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73" name="组合 72"/>
          <p:cNvGrpSpPr/>
          <p:nvPr/>
        </p:nvGrpSpPr>
        <p:grpSpPr>
          <a:xfrm>
            <a:off x="690257" y="854039"/>
            <a:ext cx="7832784" cy="781050"/>
            <a:chOff x="2788580" y="1152524"/>
            <a:chExt cx="3730770" cy="781050"/>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4" name="文本框 14"/>
            <p:cNvSpPr txBox="1"/>
            <p:nvPr/>
          </p:nvSpPr>
          <p:spPr>
            <a:xfrm>
              <a:off x="3681577" y="1169836"/>
              <a:ext cx="1780836" cy="521970"/>
            </a:xfrm>
            <a:prstGeom prst="rect">
              <a:avLst/>
            </a:prstGeom>
            <a:noFill/>
          </p:spPr>
          <p:txBody>
            <a:bodyPr wrap="none" rtlCol="0">
              <a:spAutoFit/>
            </a:bodyPr>
            <a:lstStyle/>
            <a:p>
              <a:pPr algn="ctr"/>
              <a:r>
                <a:rPr lang="zh-CN" altLang="en-US" sz="2800" dirty="0" smtClean="0">
                  <a:solidFill>
                    <a:srgbClr val="FFC000"/>
                  </a:solidFill>
                </a:rPr>
                <a:t>第五章</a:t>
              </a:r>
              <a:r>
                <a:rPr lang="zh-CN" altLang="en-US" sz="2800" dirty="0">
                  <a:solidFill>
                    <a:srgbClr val="FFC000"/>
                  </a:solidFill>
                </a:rPr>
                <a:t>　</a:t>
              </a:r>
              <a:r>
                <a:rPr lang="zh-CN" altLang="en-US" sz="2800" dirty="0" smtClean="0">
                  <a:solidFill>
                    <a:srgbClr val="FFC000"/>
                  </a:solidFill>
                </a:rPr>
                <a:t>数据标注管理</a:t>
              </a:r>
              <a:endParaRPr lang="zh-CN" altLang="en-US" sz="2800" dirty="0" smtClean="0">
                <a:solidFill>
                  <a:srgbClr val="FFC000"/>
                </a:solidFill>
              </a:endParaRPr>
            </a:p>
          </p:txBody>
        </p:sp>
      </p:grpSp>
      <p:grpSp>
        <p:nvGrpSpPr>
          <p:cNvPr id="67" name="组合 66"/>
          <p:cNvGrpSpPr/>
          <p:nvPr/>
        </p:nvGrpSpPr>
        <p:grpSpPr>
          <a:xfrm>
            <a:off x="1754534" y="2160000"/>
            <a:ext cx="5693399" cy="414020"/>
            <a:chOff x="1807265" y="2462595"/>
            <a:chExt cx="5693399" cy="414020"/>
          </a:xfrm>
        </p:grpSpPr>
        <p:sp>
          <p:nvSpPr>
            <p:cNvPr id="47" name="圆角矩形 46"/>
            <p:cNvSpPr/>
            <p:nvPr/>
          </p:nvSpPr>
          <p:spPr>
            <a:xfrm>
              <a:off x="1807265" y="2478527"/>
              <a:ext cx="5693399" cy="394154"/>
            </a:xfrm>
            <a:prstGeom prst="roundRect">
              <a:avLst>
                <a:gd name="adj" fmla="val 20658"/>
              </a:avLst>
            </a:prstGeom>
            <a:solidFill>
              <a:schemeClr val="bg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8" name="矩形 47"/>
            <p:cNvSpPr/>
            <p:nvPr/>
          </p:nvSpPr>
          <p:spPr>
            <a:xfrm>
              <a:off x="1883286" y="2462595"/>
              <a:ext cx="3114675" cy="414020"/>
            </a:xfrm>
            <a:prstGeom prst="rect">
              <a:avLst/>
            </a:prstGeom>
          </p:spPr>
          <p:txBody>
            <a:bodyPr wrap="none">
              <a:spAutoFit/>
            </a:bodyPr>
            <a:lstStyle/>
            <a:p>
              <a:pPr algn="l"/>
              <a:r>
                <a:rPr lang="en-US" altLang="zh-CN" sz="2100" spc="225" dirty="0" smtClean="0">
                  <a:solidFill>
                    <a:schemeClr val="tx1">
                      <a:lumMod val="75000"/>
                      <a:lumOff val="25000"/>
                    </a:schemeClr>
                  </a:solidFill>
                </a:rPr>
                <a:t>5.1</a:t>
              </a:r>
              <a:r>
                <a:rPr lang="zh-CN" altLang="en-US" sz="2100" spc="225" dirty="0">
                  <a:solidFill>
                    <a:schemeClr val="tx1">
                      <a:lumMod val="75000"/>
                      <a:lumOff val="25000"/>
                    </a:schemeClr>
                  </a:solidFill>
                </a:rPr>
                <a:t> </a:t>
              </a:r>
              <a:r>
                <a:rPr lang="zh-CN" altLang="en-US" sz="2100" spc="225" dirty="0" smtClean="0">
                  <a:solidFill>
                    <a:schemeClr val="tx1">
                      <a:lumMod val="75000"/>
                      <a:lumOff val="25000"/>
                    </a:schemeClr>
                  </a:solidFill>
                </a:rPr>
                <a:t>数据标注工厂设计</a:t>
              </a:r>
              <a:endParaRPr lang="zh-CN" altLang="en-US" sz="2100" spc="225" dirty="0" smtClean="0">
                <a:solidFill>
                  <a:schemeClr val="tx1">
                    <a:lumMod val="75000"/>
                    <a:lumOff val="25000"/>
                  </a:schemeClr>
                </a:solidFill>
              </a:endParaRPr>
            </a:p>
          </p:txBody>
        </p:sp>
      </p:grpSp>
      <p:grpSp>
        <p:nvGrpSpPr>
          <p:cNvPr id="68" name="组合 67"/>
          <p:cNvGrpSpPr/>
          <p:nvPr/>
        </p:nvGrpSpPr>
        <p:grpSpPr>
          <a:xfrm>
            <a:off x="1754534" y="2700000"/>
            <a:ext cx="5693399" cy="424800"/>
            <a:chOff x="1807265" y="2935089"/>
            <a:chExt cx="5693399" cy="424800"/>
          </a:xfrm>
        </p:grpSpPr>
        <p:sp>
          <p:nvSpPr>
            <p:cNvPr id="49"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0" name="矩形 49"/>
            <p:cNvSpPr/>
            <p:nvPr/>
          </p:nvSpPr>
          <p:spPr>
            <a:xfrm>
              <a:off x="1881814" y="2945869"/>
              <a:ext cx="3114675" cy="414020"/>
            </a:xfrm>
            <a:prstGeom prst="rect">
              <a:avLst/>
            </a:prstGeom>
          </p:spPr>
          <p:txBody>
            <a:bodyPr wrap="none">
              <a:spAutoFit/>
            </a:bodyPr>
            <a:lstStyle/>
            <a:p>
              <a:pPr algn="l"/>
              <a:r>
                <a:rPr lang="en-US" altLang="zh-CN" sz="2100" spc="225" dirty="0" smtClean="0">
                  <a:solidFill>
                    <a:schemeClr val="tx1">
                      <a:lumMod val="75000"/>
                      <a:lumOff val="25000"/>
                    </a:schemeClr>
                  </a:solidFill>
                </a:rPr>
                <a:t>5.2</a:t>
              </a:r>
              <a:r>
                <a:rPr lang="zh-CN" altLang="en-US" sz="2100" spc="225" dirty="0">
                  <a:solidFill>
                    <a:schemeClr val="tx1">
                      <a:lumMod val="75000"/>
                      <a:lumOff val="25000"/>
                    </a:schemeClr>
                  </a:solidFill>
                </a:rPr>
                <a:t> </a:t>
              </a:r>
              <a:r>
                <a:rPr lang="zh-CN" altLang="en-US" sz="2100" spc="225" dirty="0" smtClean="0">
                  <a:solidFill>
                    <a:schemeClr val="tx1">
                      <a:lumMod val="75000"/>
                      <a:lumOff val="25000"/>
                    </a:schemeClr>
                  </a:solidFill>
                </a:rPr>
                <a:t>数据标注管理架构</a:t>
              </a:r>
              <a:endParaRPr lang="zh-CN" altLang="en-US" sz="2100" spc="225" dirty="0" smtClean="0">
                <a:solidFill>
                  <a:schemeClr val="tx1">
                    <a:lumMod val="75000"/>
                    <a:lumOff val="25000"/>
                  </a:schemeClr>
                </a:solidFill>
              </a:endParaRPr>
            </a:p>
          </p:txBody>
        </p:sp>
      </p:grpSp>
      <p:grpSp>
        <p:nvGrpSpPr>
          <p:cNvPr id="69" name="组合 68"/>
          <p:cNvGrpSpPr/>
          <p:nvPr/>
        </p:nvGrpSpPr>
        <p:grpSpPr>
          <a:xfrm>
            <a:off x="1754534" y="3231745"/>
            <a:ext cx="5693399" cy="424800"/>
            <a:chOff x="1807265" y="3400693"/>
            <a:chExt cx="5693399" cy="424800"/>
          </a:xfrm>
        </p:grpSpPr>
        <p:sp>
          <p:nvSpPr>
            <p:cNvPr id="51" name="圆角矩形 50"/>
            <p:cNvSpPr/>
            <p:nvPr/>
          </p:nvSpPr>
          <p:spPr>
            <a:xfrm>
              <a:off x="1807265" y="3400693"/>
              <a:ext cx="5693399" cy="394200"/>
            </a:xfrm>
            <a:prstGeom prst="roundRect">
              <a:avLst>
                <a:gd name="adj" fmla="val 20658"/>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2" name="矩形 51"/>
            <p:cNvSpPr/>
            <p:nvPr/>
          </p:nvSpPr>
          <p:spPr>
            <a:xfrm>
              <a:off x="1881814" y="3411473"/>
              <a:ext cx="4591050" cy="414020"/>
            </a:xfrm>
            <a:prstGeom prst="rect">
              <a:avLst/>
            </a:prstGeom>
          </p:spPr>
          <p:txBody>
            <a:bodyPr wrap="none">
              <a:spAutoFit/>
            </a:bodyPr>
            <a:lstStyle/>
            <a:p>
              <a:pPr algn="l"/>
              <a:r>
                <a:rPr lang="en-US" altLang="zh-CN" sz="2100" spc="225" dirty="0" smtClean="0">
                  <a:solidFill>
                    <a:schemeClr val="bg1"/>
                  </a:solidFill>
                </a:rPr>
                <a:t>5.3</a:t>
              </a:r>
              <a:r>
                <a:rPr lang="zh-CN" altLang="en-US" sz="2100" spc="225" dirty="0">
                  <a:solidFill>
                    <a:schemeClr val="bg1"/>
                  </a:solidFill>
                </a:rPr>
                <a:t> </a:t>
              </a:r>
              <a:r>
                <a:rPr lang="zh-CN" altLang="en-US" sz="2100" spc="225" dirty="0" smtClean="0">
                  <a:solidFill>
                    <a:schemeClr val="bg1"/>
                  </a:solidFill>
                </a:rPr>
                <a:t>数据安全管理与质量管理体系</a:t>
              </a:r>
              <a:endParaRPr lang="zh-CN" altLang="en-US" sz="2100" spc="225" dirty="0" smtClean="0">
                <a:solidFill>
                  <a:schemeClr val="bg1"/>
                </a:solidFill>
              </a:endParaRPr>
            </a:p>
          </p:txBody>
        </p:sp>
      </p:grpSp>
      <p:grpSp>
        <p:nvGrpSpPr>
          <p:cNvPr id="70" name="组合 69"/>
          <p:cNvGrpSpPr/>
          <p:nvPr/>
        </p:nvGrpSpPr>
        <p:grpSpPr>
          <a:xfrm>
            <a:off x="1754534" y="4320000"/>
            <a:ext cx="5693399" cy="424801"/>
            <a:chOff x="1807265" y="3866296"/>
            <a:chExt cx="5693399" cy="424801"/>
          </a:xfrm>
        </p:grpSpPr>
        <p:sp>
          <p:nvSpPr>
            <p:cNvPr id="53" name="圆角矩形 52"/>
            <p:cNvSpPr/>
            <p:nvPr/>
          </p:nvSpPr>
          <p:spPr>
            <a:xfrm>
              <a:off x="1807265" y="386629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4" name="矩形 53"/>
            <p:cNvSpPr/>
            <p:nvPr/>
          </p:nvSpPr>
          <p:spPr>
            <a:xfrm>
              <a:off x="1881814" y="3877077"/>
              <a:ext cx="3114675" cy="414020"/>
            </a:xfrm>
            <a:prstGeom prst="rect">
              <a:avLst/>
            </a:prstGeom>
          </p:spPr>
          <p:txBody>
            <a:bodyPr wrap="none">
              <a:spAutoFit/>
            </a:bodyPr>
            <a:lstStyle/>
            <a:p>
              <a:pPr algn="l"/>
              <a:r>
                <a:rPr lang="en-US" altLang="zh-CN" sz="2100" spc="225" dirty="0" smtClean="0">
                  <a:solidFill>
                    <a:schemeClr val="tx1">
                      <a:lumMod val="75000"/>
                      <a:lumOff val="25000"/>
                    </a:schemeClr>
                  </a:solidFill>
                </a:rPr>
                <a:t>5.5</a:t>
              </a:r>
              <a:r>
                <a:rPr lang="zh-CN" altLang="en-US" sz="2100" spc="225" dirty="0">
                  <a:solidFill>
                    <a:schemeClr val="tx1">
                      <a:lumMod val="75000"/>
                      <a:lumOff val="25000"/>
                    </a:schemeClr>
                  </a:solidFill>
                </a:rPr>
                <a:t> 数据标注订单管理</a:t>
              </a:r>
              <a:endParaRPr lang="zh-CN" altLang="en-US" sz="2100" spc="225" dirty="0">
                <a:solidFill>
                  <a:schemeClr val="tx1">
                    <a:lumMod val="75000"/>
                    <a:lumOff val="25000"/>
                  </a:schemeClr>
                </a:solidFill>
              </a:endParaRPr>
            </a:p>
          </p:txBody>
        </p:sp>
      </p:grpSp>
      <p:sp>
        <p:nvSpPr>
          <p:cNvPr id="32" name="矩形 31"/>
          <p:cNvSpPr/>
          <p:nvPr/>
        </p:nvSpPr>
        <p:spPr>
          <a:xfrm>
            <a:off x="-7143" y="-9147"/>
            <a:ext cx="9158090" cy="3821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5" name="矩形 34"/>
          <p:cNvSpPr/>
          <p:nvPr/>
        </p:nvSpPr>
        <p:spPr>
          <a:xfrm>
            <a:off x="-6985" y="6111240"/>
            <a:ext cx="9144000" cy="55816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矩形 44"/>
          <p:cNvSpPr/>
          <p:nvPr/>
        </p:nvSpPr>
        <p:spPr>
          <a:xfrm>
            <a:off x="7929" y="38314"/>
            <a:ext cx="2435282" cy="300082"/>
          </a:xfrm>
          <a:prstGeom prst="rect">
            <a:avLst/>
          </a:prstGeom>
        </p:spPr>
        <p:txBody>
          <a:bodyPr wrap="none">
            <a:spAutoFit/>
          </a:bodyPr>
          <a:lstStyle/>
          <a:p>
            <a:r>
              <a:rPr lang="zh-CN" altLang="en-US" sz="1350" dirty="0" smtClean="0">
                <a:solidFill>
                  <a:prstClr val="white"/>
                </a:solidFill>
              </a:rPr>
              <a:t>大数据应用人才培养系列教材</a:t>
            </a:r>
            <a:endParaRPr lang="zh-CN" altLang="en-US" sz="1350" dirty="0">
              <a:solidFill>
                <a:prstClr val="white"/>
              </a:solidFill>
            </a:endParaRPr>
          </a:p>
        </p:txBody>
      </p:sp>
      <p:grpSp>
        <p:nvGrpSpPr>
          <p:cNvPr id="33" name="组合 32"/>
          <p:cNvGrpSpPr/>
          <p:nvPr/>
        </p:nvGrpSpPr>
        <p:grpSpPr>
          <a:xfrm>
            <a:off x="1770454" y="4860000"/>
            <a:ext cx="5693399" cy="424800"/>
            <a:chOff x="1807265" y="3400693"/>
            <a:chExt cx="5693399" cy="424800"/>
          </a:xfrm>
        </p:grpSpPr>
        <p:sp>
          <p:nvSpPr>
            <p:cNvPr id="34" name="圆角矩形 33"/>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8" name="矩形 37"/>
            <p:cNvSpPr/>
            <p:nvPr/>
          </p:nvSpPr>
          <p:spPr>
            <a:xfrm>
              <a:off x="1881814" y="3411473"/>
              <a:ext cx="3705225" cy="414020"/>
            </a:xfrm>
            <a:prstGeom prst="rect">
              <a:avLst/>
            </a:prstGeom>
          </p:spPr>
          <p:txBody>
            <a:bodyPr wrap="none">
              <a:spAutoFit/>
            </a:bodyPr>
            <a:lstStyle/>
            <a:p>
              <a:pPr algn="l"/>
              <a:r>
                <a:rPr lang="en-US" altLang="zh-CN" sz="2100" spc="225" dirty="0" smtClean="0">
                  <a:solidFill>
                    <a:schemeClr val="tx1">
                      <a:lumMod val="75000"/>
                      <a:lumOff val="25000"/>
                    </a:schemeClr>
                  </a:solidFill>
                </a:rPr>
                <a:t>5.6</a:t>
              </a:r>
              <a:r>
                <a:rPr lang="zh-CN" altLang="en-US" sz="2100" spc="225" dirty="0">
                  <a:solidFill>
                    <a:schemeClr val="tx1">
                      <a:lumMod val="75000"/>
                      <a:lumOff val="25000"/>
                    </a:schemeClr>
                  </a:solidFill>
                </a:rPr>
                <a:t> 数据标注客户关系管理</a:t>
              </a:r>
              <a:endParaRPr lang="zh-CN" altLang="en-US" sz="2100" spc="225" dirty="0">
                <a:solidFill>
                  <a:schemeClr val="tx1">
                    <a:lumMod val="75000"/>
                    <a:lumOff val="25000"/>
                  </a:schemeClr>
                </a:solidFill>
              </a:endParaRPr>
            </a:p>
          </p:txBody>
        </p:sp>
      </p:grpSp>
      <p:grpSp>
        <p:nvGrpSpPr>
          <p:cNvPr id="39" name="组合 38"/>
          <p:cNvGrpSpPr/>
          <p:nvPr/>
        </p:nvGrpSpPr>
        <p:grpSpPr>
          <a:xfrm>
            <a:off x="1770454" y="5400000"/>
            <a:ext cx="5693399" cy="424801"/>
            <a:chOff x="1807265" y="3866296"/>
            <a:chExt cx="5693399" cy="424801"/>
          </a:xfrm>
        </p:grpSpPr>
        <p:sp>
          <p:nvSpPr>
            <p:cNvPr id="43" name="圆角矩形 42"/>
            <p:cNvSpPr/>
            <p:nvPr/>
          </p:nvSpPr>
          <p:spPr>
            <a:xfrm>
              <a:off x="1807265" y="386629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4" name="矩形 43"/>
            <p:cNvSpPr/>
            <p:nvPr/>
          </p:nvSpPr>
          <p:spPr>
            <a:xfrm>
              <a:off x="1881814" y="3877077"/>
              <a:ext cx="2228850" cy="414020"/>
            </a:xfrm>
            <a:prstGeom prst="rect">
              <a:avLst/>
            </a:prstGeom>
          </p:spPr>
          <p:txBody>
            <a:bodyPr wrap="none">
              <a:spAutoFit/>
            </a:bodyPr>
            <a:lstStyle/>
            <a:p>
              <a:pPr algn="l"/>
              <a:r>
                <a:rPr lang="en-US" altLang="zh-CN" sz="2100" spc="225" dirty="0" smtClean="0">
                  <a:solidFill>
                    <a:schemeClr val="tx1">
                      <a:lumMod val="75000"/>
                      <a:lumOff val="25000"/>
                    </a:schemeClr>
                  </a:solidFill>
                </a:rPr>
                <a:t>5.7</a:t>
              </a:r>
              <a:r>
                <a:rPr lang="zh-CN" altLang="en-US" sz="2100" spc="225" dirty="0">
                  <a:solidFill>
                    <a:schemeClr val="tx1">
                      <a:lumMod val="75000"/>
                      <a:lumOff val="25000"/>
                    </a:schemeClr>
                  </a:solidFill>
                </a:rPr>
                <a:t> 作业与练习</a:t>
              </a:r>
              <a:endParaRPr lang="zh-CN" altLang="en-US" sz="2100" spc="225" dirty="0">
                <a:solidFill>
                  <a:schemeClr val="tx1">
                    <a:lumMod val="75000"/>
                    <a:lumOff val="25000"/>
                  </a:schemeClr>
                </a:solidFill>
              </a:endParaRPr>
            </a:p>
          </p:txBody>
        </p:sp>
      </p:grpSp>
      <p:grpSp>
        <p:nvGrpSpPr>
          <p:cNvPr id="46" name="组合 45"/>
          <p:cNvGrpSpPr/>
          <p:nvPr/>
        </p:nvGrpSpPr>
        <p:grpSpPr>
          <a:xfrm>
            <a:off x="1743158" y="3780000"/>
            <a:ext cx="5693399" cy="424800"/>
            <a:chOff x="1807265" y="3400693"/>
            <a:chExt cx="5693399" cy="424800"/>
          </a:xfrm>
        </p:grpSpPr>
        <p:sp>
          <p:nvSpPr>
            <p:cNvPr id="55" name="圆角矩形 54"/>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6" name="矩形 55"/>
            <p:cNvSpPr/>
            <p:nvPr/>
          </p:nvSpPr>
          <p:spPr>
            <a:xfrm>
              <a:off x="1881814" y="3411473"/>
              <a:ext cx="3114675" cy="414020"/>
            </a:xfrm>
            <a:prstGeom prst="rect">
              <a:avLst/>
            </a:prstGeom>
          </p:spPr>
          <p:txBody>
            <a:bodyPr wrap="none">
              <a:spAutoFit/>
            </a:bodyPr>
            <a:lstStyle/>
            <a:p>
              <a:pPr algn="l"/>
              <a:r>
                <a:rPr lang="en-US" altLang="zh-CN" sz="2100" spc="225" dirty="0" smtClean="0">
                  <a:solidFill>
                    <a:schemeClr val="tx1">
                      <a:lumMod val="75000"/>
                      <a:lumOff val="25000"/>
                    </a:schemeClr>
                  </a:solidFill>
                </a:rPr>
                <a:t>5.4</a:t>
              </a:r>
              <a:r>
                <a:rPr lang="zh-CN" altLang="en-US" sz="2100" spc="225" dirty="0">
                  <a:solidFill>
                    <a:schemeClr val="tx1">
                      <a:lumMod val="75000"/>
                      <a:lumOff val="25000"/>
                    </a:schemeClr>
                  </a:solidFill>
                </a:rPr>
                <a:t> </a:t>
              </a:r>
              <a:r>
                <a:rPr sz="2100" spc="225" dirty="0">
                  <a:solidFill>
                    <a:schemeClr val="tx1">
                      <a:lumMod val="75000"/>
                      <a:lumOff val="25000"/>
                    </a:schemeClr>
                  </a:solidFill>
                </a:rPr>
                <a:t>数据标注项目评估</a:t>
              </a:r>
              <a:endParaRPr sz="2100" spc="225" dirty="0">
                <a:solidFill>
                  <a:schemeClr val="tx1">
                    <a:lumMod val="75000"/>
                    <a:lumOff val="25000"/>
                  </a:schemeClr>
                </a:solidFill>
              </a:endParaRPr>
            </a:p>
          </p:txBody>
        </p:sp>
      </p:gr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6380" y="105410"/>
            <a:ext cx="4691380" cy="414020"/>
          </a:xfrm>
          <a:prstGeom prst="rect">
            <a:avLst/>
          </a:prstGeom>
          <a:noFill/>
        </p:spPr>
        <p:txBody>
          <a:bodyPr wrap="square" rtlCol="0">
            <a:spAutoFit/>
          </a:bodyPr>
          <a:lstStyle/>
          <a:p>
            <a:r>
              <a:rPr sz="2100" b="1" spc="225" dirty="0">
                <a:solidFill>
                  <a:prstClr val="white"/>
                </a:solidFill>
              </a:rPr>
              <a:t>5.3 数据安全管理与质量管理体系</a:t>
            </a:r>
            <a:endParaRPr sz="2100" b="1" spc="225" dirty="0">
              <a:solidFill>
                <a:prstClr val="white"/>
              </a:solidFill>
            </a:endParaRPr>
          </a:p>
        </p:txBody>
      </p:sp>
      <p:sp>
        <p:nvSpPr>
          <p:cNvPr id="5" name="TextBox 4"/>
          <p:cNvSpPr txBox="1"/>
          <p:nvPr/>
        </p:nvSpPr>
        <p:spPr>
          <a:xfrm>
            <a:off x="6523891" y="255004"/>
            <a:ext cx="3006969" cy="300355"/>
          </a:xfrm>
          <a:prstGeom prst="rect">
            <a:avLst/>
          </a:prstGeom>
          <a:noFill/>
        </p:spPr>
        <p:txBody>
          <a:bodyPr wrap="square" rtlCol="0">
            <a:spAutoFit/>
          </a:bodyPr>
          <a:lstStyle/>
          <a:p>
            <a:r>
              <a:rPr lang="zh-CN" altLang="en-US" sz="1355" dirty="0">
                <a:solidFill>
                  <a:prstClr val="white"/>
                </a:solidFill>
              </a:rPr>
              <a:t>  </a:t>
            </a:r>
            <a:r>
              <a:rPr lang="zh-CN" altLang="en-US" sz="1355" dirty="0" smtClean="0">
                <a:solidFill>
                  <a:prstClr val="white"/>
                </a:solidFill>
              </a:rPr>
              <a:t>第五章  数据标注管理</a:t>
            </a:r>
            <a:endParaRPr lang="zh-CN" altLang="en-US" sz="1355" dirty="0" smtClean="0">
              <a:solidFill>
                <a:prstClr val="white"/>
              </a:solidFill>
            </a:endParaRPr>
          </a:p>
        </p:txBody>
      </p:sp>
      <p:sp>
        <p:nvSpPr>
          <p:cNvPr id="6" name="文本占位符 5"/>
          <p:cNvSpPr>
            <a:spLocks noGrp="1"/>
          </p:cNvSpPr>
          <p:nvPr>
            <p:ph type="body" sz="quarter" idx="13"/>
          </p:nvPr>
        </p:nvSpPr>
        <p:spPr>
          <a:xfrm>
            <a:off x="392113" y="948743"/>
            <a:ext cx="7200000" cy="540000"/>
          </a:xfrm>
        </p:spPr>
        <p:txBody>
          <a:bodyPr>
            <a:normAutofit lnSpcReduction="10000"/>
          </a:bodyPr>
          <a:p>
            <a:pPr>
              <a:lnSpc>
                <a:spcPct val="150000"/>
              </a:lnSpc>
            </a:pPr>
            <a:r>
              <a:rPr lang="zh-CN" altLang="en-US" sz="2000" dirty="0"/>
              <a:t>5.3.1 数据存储安全管理要求</a:t>
            </a:r>
            <a:endParaRPr lang="zh-CN" altLang="en-US" sz="2000" dirty="0"/>
          </a:p>
        </p:txBody>
      </p:sp>
      <p:sp>
        <p:nvSpPr>
          <p:cNvPr id="9" name="文本框 8"/>
          <p:cNvSpPr txBox="1"/>
          <p:nvPr/>
        </p:nvSpPr>
        <p:spPr>
          <a:xfrm>
            <a:off x="972185" y="1808480"/>
            <a:ext cx="7200000" cy="2416175"/>
          </a:xfrm>
          <a:prstGeom prst="rect">
            <a:avLst/>
          </a:prstGeom>
          <a:noFill/>
        </p:spPr>
        <p:txBody>
          <a:bodyPr wrap="square" rtlCol="0">
            <a:spAutoFit/>
          </a:bodyPr>
          <a:p>
            <a:pPr marL="342900" indent="342265" fontAlgn="auto">
              <a:lnSpc>
                <a:spcPct val="120000"/>
              </a:lnSpc>
              <a:spcBef>
                <a:spcPts val="0"/>
              </a:spcBef>
              <a:spcAft>
                <a:spcPts val="0"/>
              </a:spcAft>
              <a:buFont typeface="+mj-lt"/>
              <a:buAutoNum type="arabicPeriod"/>
            </a:pPr>
            <a:r>
              <a:rPr lang="zh-CN" altLang="en-US">
                <a:solidFill>
                  <a:schemeClr val="tx1">
                    <a:lumMod val="75000"/>
                    <a:lumOff val="25000"/>
                  </a:schemeClr>
                </a:solidFill>
              </a:rPr>
              <a:t>数据加工的服务器与计算机禁止连接互联网，禁止通过外接设备进行拷贝。</a:t>
            </a:r>
            <a:endParaRPr lang="zh-CN" altLang="en-US">
              <a:solidFill>
                <a:schemeClr val="tx1">
                  <a:lumMod val="75000"/>
                  <a:lumOff val="25000"/>
                </a:schemeClr>
              </a:solidFill>
            </a:endParaRPr>
          </a:p>
          <a:p>
            <a:pPr marL="342900" indent="342265" fontAlgn="auto">
              <a:lnSpc>
                <a:spcPct val="120000"/>
              </a:lnSpc>
              <a:spcBef>
                <a:spcPts val="0"/>
              </a:spcBef>
              <a:spcAft>
                <a:spcPts val="0"/>
              </a:spcAft>
              <a:buFont typeface="+mj-lt"/>
              <a:buAutoNum type="arabicPeriod"/>
            </a:pPr>
            <a:r>
              <a:rPr lang="zh-CN" altLang="en-US">
                <a:solidFill>
                  <a:schemeClr val="tx1">
                    <a:lumMod val="75000"/>
                    <a:lumOff val="25000"/>
                  </a:schemeClr>
                </a:solidFill>
              </a:rPr>
              <a:t>数据加工的服务器需要使用多节点存储系统，这样当发生事故某些节点上的数据出现损坏情况，也能够及时通过数据恢复算法将数据进行恢复。</a:t>
            </a:r>
            <a:endParaRPr lang="zh-CN" altLang="en-US">
              <a:solidFill>
                <a:schemeClr val="tx1">
                  <a:lumMod val="75000"/>
                  <a:lumOff val="25000"/>
                </a:schemeClr>
              </a:solidFill>
            </a:endParaRPr>
          </a:p>
          <a:p>
            <a:pPr marL="342900" indent="342265" fontAlgn="auto">
              <a:lnSpc>
                <a:spcPct val="120000"/>
              </a:lnSpc>
              <a:spcBef>
                <a:spcPts val="0"/>
              </a:spcBef>
              <a:spcAft>
                <a:spcPts val="0"/>
              </a:spcAft>
              <a:buFont typeface="+mj-lt"/>
              <a:buAutoNum type="arabicPeriod"/>
            </a:pPr>
            <a:r>
              <a:rPr lang="zh-CN" altLang="en-US">
                <a:solidFill>
                  <a:schemeClr val="tx1">
                    <a:lumMod val="75000"/>
                    <a:lumOff val="25000"/>
                  </a:schemeClr>
                </a:solidFill>
              </a:rPr>
              <a:t>数据加工的服务器需要定期做好容灾备份管理，这样当发生突发情况，也能够保证数据不丢失。</a:t>
            </a:r>
            <a:endParaRPr lang="zh-CN" altLang="en-US">
              <a:solidFill>
                <a:schemeClr val="tx1">
                  <a:lumMod val="75000"/>
                  <a:lumOff val="25000"/>
                </a:schemeClr>
              </a:solidFill>
            </a:endParaRPr>
          </a:p>
        </p:txBody>
      </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6380" y="105410"/>
            <a:ext cx="4691380" cy="414020"/>
          </a:xfrm>
          <a:prstGeom prst="rect">
            <a:avLst/>
          </a:prstGeom>
          <a:noFill/>
        </p:spPr>
        <p:txBody>
          <a:bodyPr wrap="square" rtlCol="0">
            <a:spAutoFit/>
          </a:bodyPr>
          <a:lstStyle/>
          <a:p>
            <a:r>
              <a:rPr sz="2100" b="1" spc="225" dirty="0">
                <a:solidFill>
                  <a:prstClr val="white"/>
                </a:solidFill>
              </a:rPr>
              <a:t>5.3 数据安全管理与质量管理体系</a:t>
            </a:r>
            <a:endParaRPr sz="2100" b="1" spc="225" dirty="0">
              <a:solidFill>
                <a:prstClr val="white"/>
              </a:solidFill>
            </a:endParaRPr>
          </a:p>
        </p:txBody>
      </p:sp>
      <p:sp>
        <p:nvSpPr>
          <p:cNvPr id="5" name="TextBox 4"/>
          <p:cNvSpPr txBox="1"/>
          <p:nvPr/>
        </p:nvSpPr>
        <p:spPr>
          <a:xfrm>
            <a:off x="6523891" y="255004"/>
            <a:ext cx="3006969" cy="300355"/>
          </a:xfrm>
          <a:prstGeom prst="rect">
            <a:avLst/>
          </a:prstGeom>
          <a:noFill/>
        </p:spPr>
        <p:txBody>
          <a:bodyPr wrap="square" rtlCol="0">
            <a:spAutoFit/>
          </a:bodyPr>
          <a:lstStyle/>
          <a:p>
            <a:r>
              <a:rPr lang="zh-CN" altLang="en-US" sz="1355" dirty="0">
                <a:solidFill>
                  <a:prstClr val="white"/>
                </a:solidFill>
              </a:rPr>
              <a:t>  </a:t>
            </a:r>
            <a:r>
              <a:rPr lang="zh-CN" altLang="en-US" sz="1355" dirty="0" smtClean="0">
                <a:solidFill>
                  <a:prstClr val="white"/>
                </a:solidFill>
              </a:rPr>
              <a:t>第五章  数据标注管理</a:t>
            </a:r>
            <a:endParaRPr lang="zh-CN" altLang="en-US" sz="1355" dirty="0" smtClean="0">
              <a:solidFill>
                <a:prstClr val="white"/>
              </a:solidFill>
            </a:endParaRPr>
          </a:p>
        </p:txBody>
      </p:sp>
      <p:sp>
        <p:nvSpPr>
          <p:cNvPr id="6" name="文本占位符 5"/>
          <p:cNvSpPr>
            <a:spLocks noGrp="1"/>
          </p:cNvSpPr>
          <p:nvPr>
            <p:ph type="body" sz="quarter" idx="13"/>
          </p:nvPr>
        </p:nvSpPr>
        <p:spPr>
          <a:xfrm>
            <a:off x="392113" y="948743"/>
            <a:ext cx="7200000" cy="540000"/>
          </a:xfrm>
        </p:spPr>
        <p:txBody>
          <a:bodyPr>
            <a:normAutofit lnSpcReduction="10000"/>
          </a:bodyPr>
          <a:p>
            <a:pPr>
              <a:lnSpc>
                <a:spcPct val="150000"/>
              </a:lnSpc>
            </a:pPr>
            <a:r>
              <a:rPr lang="zh-CN" altLang="en-US" sz="2000" dirty="0"/>
              <a:t>5.3.2 工厂人员行为管理</a:t>
            </a:r>
            <a:endParaRPr lang="zh-CN" altLang="en-US" sz="2000" dirty="0"/>
          </a:p>
        </p:txBody>
      </p:sp>
      <p:sp>
        <p:nvSpPr>
          <p:cNvPr id="13" name="矩形 12"/>
          <p:cNvSpPr/>
          <p:nvPr>
            <p:custDataLst>
              <p:tags r:id="rId1"/>
            </p:custDataLst>
          </p:nvPr>
        </p:nvSpPr>
        <p:spPr>
          <a:xfrm>
            <a:off x="2201069" y="2302974"/>
            <a:ext cx="6095048" cy="714677"/>
          </a:xfrm>
          <a:prstGeom prst="rect">
            <a:avLst/>
          </a:prstGeom>
          <a:solidFill>
            <a:srgbClr val="9BBB59">
              <a:lumMod val="20000"/>
              <a:lumOff val="80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l" fontAlgn="auto">
              <a:lnSpc>
                <a:spcPct val="120000"/>
              </a:lnSpc>
            </a:pPr>
            <a:r>
              <a:rPr lang="zh-CN" altLang="en-US" sz="1200">
                <a:solidFill>
                  <a:schemeClr val="tx1">
                    <a:lumMod val="75000"/>
                    <a:lumOff val="25000"/>
                  </a:schemeClr>
                </a:solidFill>
              </a:rPr>
              <a:t>对标注工厂内的人员行为进行视频监控，此举可以通过观察工厂内人员的行为，预防工厂人员窃取数据或在数据泄露发生后侦查发现嫌疑人踪迹。</a:t>
            </a:r>
            <a:endParaRPr lang="zh-CN" altLang="en-US" sz="1200">
              <a:solidFill>
                <a:schemeClr val="tx1">
                  <a:lumMod val="75000"/>
                  <a:lumOff val="25000"/>
                </a:schemeClr>
              </a:solidFill>
            </a:endParaRPr>
          </a:p>
        </p:txBody>
      </p:sp>
      <p:sp>
        <p:nvSpPr>
          <p:cNvPr id="21" name="矩形 20"/>
          <p:cNvSpPr/>
          <p:nvPr>
            <p:custDataLst>
              <p:tags r:id="rId2"/>
            </p:custDataLst>
          </p:nvPr>
        </p:nvSpPr>
        <p:spPr>
          <a:xfrm>
            <a:off x="2201069" y="3347221"/>
            <a:ext cx="6095048" cy="714677"/>
          </a:xfrm>
          <a:prstGeom prst="rect">
            <a:avLst/>
          </a:prstGeom>
          <a:solidFill>
            <a:srgbClr val="3498DB">
              <a:lumMod val="20000"/>
              <a:lumOff val="80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l">
              <a:lnSpc>
                <a:spcPct val="120000"/>
              </a:lnSpc>
              <a:spcBef>
                <a:spcPts val="0"/>
              </a:spcBef>
              <a:spcAft>
                <a:spcPts val="0"/>
              </a:spcAft>
            </a:pPr>
            <a:r>
              <a:rPr lang="zh-CN" altLang="en-US" sz="1200">
                <a:solidFill>
                  <a:schemeClr val="tx1">
                    <a:lumMod val="75000"/>
                    <a:lumOff val="25000"/>
                  </a:schemeClr>
                </a:solidFill>
              </a:rPr>
              <a:t>各项目组必须安装独立的门禁管理系统，对项目办公区域的准入人员进行管理，只有项目的参与者才能够通过身份识别进入项目办公区域进行办公，减少无关人员可以有效降低数据泄露风险。</a:t>
            </a:r>
            <a:endParaRPr lang="zh-CN" altLang="en-US" sz="1200">
              <a:solidFill>
                <a:schemeClr val="tx1">
                  <a:lumMod val="75000"/>
                  <a:lumOff val="25000"/>
                </a:schemeClr>
              </a:solidFill>
            </a:endParaRPr>
          </a:p>
        </p:txBody>
      </p:sp>
      <p:sp>
        <p:nvSpPr>
          <p:cNvPr id="3" name="Text Placeholder 17"/>
          <p:cNvSpPr txBox="1"/>
          <p:nvPr>
            <p:custDataLst>
              <p:tags r:id="rId3"/>
            </p:custDataLst>
          </p:nvPr>
        </p:nvSpPr>
        <p:spPr>
          <a:xfrm>
            <a:off x="692309" y="2403177"/>
            <a:ext cx="1482567" cy="507206"/>
          </a:xfrm>
          <a:prstGeom prst="rect">
            <a:avLst/>
          </a:prstGeom>
          <a:noFill/>
        </p:spPr>
        <p:txBody>
          <a:bodyPr wrap="square" rtlCol="0" anchor="ctr" anchorCtr="0">
            <a:normAutofit fontScale="90000"/>
          </a:bodyPr>
          <a:lstStyle>
            <a:defPPr>
              <a:defRPr lang="zh-CN"/>
            </a:defPPr>
            <a:lvl1pPr algn="ctr">
              <a:lnSpc>
                <a:spcPct val="100000"/>
              </a:lnSpc>
              <a:defRPr sz="4000" b="1" spc="150">
                <a:solidFill>
                  <a:srgbClr val="000000">
                    <a:lumMod val="65000"/>
                    <a:lumOff val="35000"/>
                  </a:srgbClr>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150" normalizeH="0" noProof="0" smtClean="0">
                <a:ln>
                  <a:noFill/>
                </a:ln>
                <a:solidFill>
                  <a:srgbClr val="9BBB59"/>
                </a:solidFill>
                <a:effectLst/>
                <a:uLnTx/>
                <a:uFillTx/>
                <a:latin typeface="Arial" panose="020B0604020202020204" pitchFamily="34" charset="0"/>
                <a:ea typeface="微软雅黑" panose="020B0503020204020204" pitchFamily="34" charset="-122"/>
                <a:cs typeface="+mn-ea"/>
              </a:rPr>
              <a:t>视频监控系统</a:t>
            </a:r>
            <a:endParaRPr kumimoji="0" lang="zh-CN" altLang="en-US" sz="1600" b="1" i="0" u="none" strike="noStrike" kern="1200" cap="none" spc="150" normalizeH="0" noProof="0" smtClean="0">
              <a:ln>
                <a:noFill/>
              </a:ln>
              <a:solidFill>
                <a:srgbClr val="9BBB59"/>
              </a:solidFill>
              <a:effectLst/>
              <a:uLnTx/>
              <a:uFillTx/>
              <a:latin typeface="Arial" panose="020B0604020202020204" pitchFamily="34" charset="0"/>
              <a:ea typeface="微软雅黑" panose="020B0503020204020204" pitchFamily="34" charset="-122"/>
              <a:cs typeface="+mn-ea"/>
            </a:endParaRPr>
          </a:p>
        </p:txBody>
      </p:sp>
      <p:sp>
        <p:nvSpPr>
          <p:cNvPr id="7" name="Text Placeholder 17"/>
          <p:cNvSpPr txBox="1"/>
          <p:nvPr>
            <p:custDataLst>
              <p:tags r:id="rId4"/>
            </p:custDataLst>
          </p:nvPr>
        </p:nvSpPr>
        <p:spPr>
          <a:xfrm>
            <a:off x="692309" y="3447424"/>
            <a:ext cx="1482567" cy="507206"/>
          </a:xfrm>
          <a:prstGeom prst="rect">
            <a:avLst/>
          </a:prstGeom>
          <a:noFill/>
        </p:spPr>
        <p:txBody>
          <a:bodyPr wrap="square" rtlCol="0" anchor="ctr" anchorCtr="0">
            <a:normAutofit fontScale="80000"/>
          </a:bodyPr>
          <a:lstStyle>
            <a:defPPr>
              <a:defRPr lang="zh-CN"/>
            </a:defPPr>
            <a:lvl1pPr algn="ctr">
              <a:lnSpc>
                <a:spcPct val="100000"/>
              </a:lnSpc>
              <a:defRPr sz="4000" b="1" spc="150">
                <a:solidFill>
                  <a:srgbClr val="000000">
                    <a:lumMod val="65000"/>
                    <a:lumOff val="35000"/>
                  </a:srgbClr>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150" normalizeH="0" noProof="0" smtClean="0">
                <a:ln>
                  <a:noFill/>
                </a:ln>
                <a:solidFill>
                  <a:srgbClr val="3498DB"/>
                </a:solidFill>
                <a:effectLst/>
                <a:uLnTx/>
                <a:uFillTx/>
                <a:latin typeface="Arial" panose="020B0604020202020204" pitchFamily="34" charset="0"/>
                <a:ea typeface="微软雅黑" panose="020B0503020204020204" pitchFamily="34" charset="-122"/>
                <a:cs typeface="+mn-ea"/>
              </a:rPr>
              <a:t>门禁管理系统</a:t>
            </a:r>
            <a:endParaRPr kumimoji="0" lang="zh-CN" altLang="en-US" sz="1800" b="1" i="0" u="none" strike="noStrike" kern="1200" cap="none" spc="150" normalizeH="0" noProof="0" smtClean="0">
              <a:ln>
                <a:noFill/>
              </a:ln>
              <a:solidFill>
                <a:srgbClr val="3498DB"/>
              </a:solidFill>
              <a:effectLst/>
              <a:uLnTx/>
              <a:uFillTx/>
              <a:latin typeface="Arial" panose="020B0604020202020204" pitchFamily="34" charset="0"/>
              <a:ea typeface="微软雅黑" panose="020B0503020204020204" pitchFamily="34" charset="-122"/>
              <a:cs typeface="+mn-ea"/>
            </a:endParaRPr>
          </a:p>
        </p:txBody>
      </p:sp>
    </p:spTree>
  </p:cSld>
  <p:clrMapOvr>
    <a:masterClrMapping/>
  </p:clrMapOvr>
  <p:transition>
    <p:fade/>
  </p:transition>
  <p:timing>
    <p:tnLst>
      <p:par>
        <p:cTn id="1" dur="indefinite" restart="never" nodeType="tmRoot"/>
      </p:par>
    </p:tnLst>
  </p:timing>
</p:sld>
</file>

<file path=ppt/tags/tag1.xml><?xml version="1.0" encoding="utf-8"?>
<p:tagLst xmlns:p="http://schemas.openxmlformats.org/presentationml/2006/main">
  <p:tag name="KSO_WM_TAG_VERSION" val="1.0"/>
  <p:tag name="KSO_WM_TEMPLATE_CATEGORY" val="custom"/>
  <p:tag name="KSO_WM_TEMPLATE_INDEX" val="20184553"/>
</p:tagLst>
</file>

<file path=ppt/tags/tag10.xml><?xml version="1.0" encoding="utf-8"?>
<p:tagLst xmlns:p="http://schemas.openxmlformats.org/presentationml/2006/main">
  <p:tag name="KSO_WM_TAG_VERSION" val="1.0"/>
  <p:tag name="KSO_WM_TEMPLATE_CATEGORY" val="custom"/>
  <p:tag name="KSO_WM_TEMPLATE_INDEX" val="20184553"/>
</p:tagLst>
</file>

<file path=ppt/tags/tag11.xml><?xml version="1.0" encoding="utf-8"?>
<p:tagLst xmlns:p="http://schemas.openxmlformats.org/presentationml/2006/main">
  <p:tag name="KSO_WM_TAG_VERSION" val="1.0"/>
  <p:tag name="KSO_WM_TEMPLATE_CATEGORY" val="custom"/>
  <p:tag name="KSO_WM_TEMPLATE_INDEX" val="20184553"/>
</p:tagLst>
</file>

<file path=ppt/tags/tag12.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ags/tag13.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1_1_1"/>
  <p:tag name="KSO_WM_UNIT_ID" val="diagram20198935_1*l_h_i*1_1_1"/>
  <p:tag name="KSO_WM_TEMPLATE_CATEGORY" val="diagram"/>
  <p:tag name="KSO_WM_TEMPLATE_INDEX" val="20198935"/>
  <p:tag name="KSO_WM_UNIT_LAYERLEVEL" val="1_1_1"/>
  <p:tag name="KSO_WM_TAG_VERSION" val="1.0"/>
  <p:tag name="KSO_WM_BEAUTIFY_FLAG" val="#wm#"/>
  <p:tag name="KSO_WM_UNIT_FILL_FORE_SCHEMECOLOR_INDEX" val="9"/>
  <p:tag name="KSO_WM_UNIT_FILL_TYPE" val="1"/>
  <p:tag name="KSO_WM_UNIT_TEXT_FILL_FORE_SCHEMECOLOR_INDEX" val="2"/>
  <p:tag name="KSO_WM_UNIT_TEXT_FILL_TYPE" val="1"/>
  <p:tag name="KSO_WM_UNIT_USESOURCEFORMAT_APPLY" val="1"/>
</p:tagLst>
</file>

<file path=ppt/tags/tag14.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SUBTYPE" val="b"/>
  <p:tag name="KSO_WM_UNIT_TYPE" val="l_h_i"/>
  <p:tag name="KSO_WM_UNIT_INDEX" val="1_2_1"/>
  <p:tag name="KSO_WM_UNIT_ID" val="diagram20198935_1*l_h_i*1_2_1"/>
  <p:tag name="KSO_WM_TEMPLATE_CATEGORY" val="diagram"/>
  <p:tag name="KSO_WM_TEMPLATE_INDEX" val="20198935"/>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 name="KSO_WM_UNIT_USESOURCEFORMAT_APPLY" val="1"/>
</p:tagLst>
</file>

<file path=ppt/tags/tag15.xml><?xml version="1.0" encoding="utf-8"?>
<p:tagLst xmlns:p="http://schemas.openxmlformats.org/presentationml/2006/main">
  <p:tag name="KSO_WM_UNIT_DIAGRAM_MODELTYPE" val="stripeEnum"/>
  <p:tag name="KSO_WM_UNIT_ISCONTENTSTITLE" val="0"/>
  <p:tag name="KSO_WM_UNIT_PRESET_TEXT" val="添加标题"/>
  <p:tag name="KSO_WM_UNIT_NOCLEAR" val="0"/>
  <p:tag name="KSO_WM_UNIT_VALUE" val="3"/>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198935_1*l_h_a*1_1_1"/>
  <p:tag name="KSO_WM_TEMPLATE_CATEGORY" val="diagram"/>
  <p:tag name="KSO_WM_TEMPLATE_INDEX" val="20198935"/>
  <p:tag name="KSO_WM_UNIT_LAYERLEVEL" val="1_1_1"/>
  <p:tag name="KSO_WM_TAG_VERSION" val="1.0"/>
  <p:tag name="KSO_WM_BEAUTIFY_FLAG" val="#wm#"/>
  <p:tag name="KSO_WM_UNIT_TEXT_FILL_FORE_SCHEMECOLOR_INDEX" val="9"/>
  <p:tag name="KSO_WM_UNIT_TEXT_FILL_TYPE" val="1"/>
  <p:tag name="KSO_WM_UNIT_USESOURCEFORMAT_APPLY" val="1"/>
</p:tagLst>
</file>

<file path=ppt/tags/tag16.xml><?xml version="1.0" encoding="utf-8"?>
<p:tagLst xmlns:p="http://schemas.openxmlformats.org/presentationml/2006/main">
  <p:tag name="KSO_WM_UNIT_DIAGRAM_MODELTYPE" val="stripeEnum"/>
  <p:tag name="KSO_WM_UNIT_ISCONTENTSTITLE" val="0"/>
  <p:tag name="KSO_WM_UNIT_PRESET_TEXT" val="添加标题"/>
  <p:tag name="KSO_WM_UNIT_NOCLEAR" val="0"/>
  <p:tag name="KSO_WM_UNIT_VALUE" val="3"/>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198935_1*l_h_a*1_2_1"/>
  <p:tag name="KSO_WM_TEMPLATE_CATEGORY" val="diagram"/>
  <p:tag name="KSO_WM_TEMPLATE_INDEX" val="20198935"/>
  <p:tag name="KSO_WM_UNIT_LAYERLEVEL" val="1_1_1"/>
  <p:tag name="KSO_WM_TAG_VERSION" val="1.0"/>
  <p:tag name="KSO_WM_BEAUTIFY_FLAG" val="#wm#"/>
  <p:tag name="KSO_WM_UNIT_TEXT_FILL_FORE_SCHEMECOLOR_INDEX" val="6"/>
  <p:tag name="KSO_WM_UNIT_TEXT_FILL_TYPE" val="1"/>
  <p:tag name="KSO_WM_UNIT_USESOURCEFORMAT_APPLY"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0113_3*m_h_i*1_1_1"/>
  <p:tag name="KSO_WM_TEMPLATE_CATEGORY" val="diagram"/>
  <p:tag name="KSO_WM_TEMPLATE_INDEX" val="20200113"/>
  <p:tag name="KSO_WM_UNIT_LAYERLEVEL" val="1_1_1"/>
  <p:tag name="KSO_WM_TAG_VERSION" val="1.0"/>
  <p:tag name="KSO_WM_BEAUTIFY_FLAG" val="#wm#"/>
  <p:tag name="KSO_WM_UNIT_USESOURCEFORMAT_APPLY"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5"/>
  <p:tag name="KSO_WM_UNIT_ID" val="diagram20200113_3*m_h_i*1_1_5"/>
  <p:tag name="KSO_WM_TEMPLATE_CATEGORY" val="diagram"/>
  <p:tag name="KSO_WM_TEMPLATE_INDEX" val="20200113"/>
  <p:tag name="KSO_WM_UNIT_LAYERLEVEL" val="1_1_1"/>
  <p:tag name="KSO_WM_TAG_VERSION" val="1.0"/>
  <p:tag name="KSO_WM_BEAUTIFY_FLAG" val="#wm#"/>
  <p:tag name="KSO_WM_UNIT_FILL_FORE_SCHEMECOLOR_INDEX" val="5"/>
  <p:tag name="KSO_WM_UNIT_FILL_TYPE" val="1"/>
  <p:tag name="KSO_WM_UNIT_USESOURCEFORMAT_APPLY" val="1"/>
</p:tagLst>
</file>

<file path=ppt/tags/tag19.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00113_3*m_h_f*1_1_1"/>
  <p:tag name="KSO_WM_TEMPLATE_CATEGORY" val="diagram"/>
  <p:tag name="KSO_WM_TEMPLATE_INDEX" val="20200113"/>
  <p:tag name="KSO_WM_UNIT_LAYERLEVEL" val="1_1_1"/>
  <p:tag name="KSO_WM_TAG_VERSION" val="1.0"/>
  <p:tag name="KSO_WM_BEAUTIFY_FLAG" val="#wm#"/>
  <p:tag name="KSO_WM_UNIT_PRESET_TEXT" val="单击此处添加文本具体内容"/>
  <p:tag name="KSO_WM_UNIT_VALUE" val="22"/>
  <p:tag name="KSO_WM_UNIT_TEXT_FILL_FORE_SCHEMECOLOR_INDEX" val="13"/>
  <p:tag name="KSO_WM_UNIT_TEXT_FILL_TYPE" val="1"/>
  <p:tag name="KSO_WM_UNIT_USESOURCEFORMAT_APPLY" val="1"/>
</p:tagLst>
</file>

<file path=ppt/tags/tag2.xml><?xml version="1.0" encoding="utf-8"?>
<p:tagLst xmlns:p="http://schemas.openxmlformats.org/presentationml/2006/main">
  <p:tag name="KSO_WM_TAG_VERSION" val="1.0"/>
  <p:tag name="KSO_WM_TEMPLATE_CATEGORY" val="custom"/>
  <p:tag name="KSO_WM_TEMPLATE_INDEX" val="20184553"/>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00113_3*m_h_i*1_2_1"/>
  <p:tag name="KSO_WM_TEMPLATE_CATEGORY" val="diagram"/>
  <p:tag name="KSO_WM_TEMPLATE_INDEX" val="20200113"/>
  <p:tag name="KSO_WM_UNIT_LAYERLEVEL" val="1_1_1"/>
  <p:tag name="KSO_WM_TAG_VERSION" val="1.0"/>
  <p:tag name="KSO_WM_BEAUTIFY_FLAG" val="#wm#"/>
  <p:tag name="KSO_WM_UNIT_USESOURCEFORMAT_APPLY"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6"/>
  <p:tag name="KSO_WM_UNIT_ID" val="diagram20200113_3*m_h_i*1_2_6"/>
  <p:tag name="KSO_WM_TEMPLATE_CATEGORY" val="diagram"/>
  <p:tag name="KSO_WM_TEMPLATE_INDEX" val="20200113"/>
  <p:tag name="KSO_WM_UNIT_LAYERLEVEL" val="1_1_1"/>
  <p:tag name="KSO_WM_TAG_VERSION" val="1.0"/>
  <p:tag name="KSO_WM_BEAUTIFY_FLAG" val="#wm#"/>
  <p:tag name="KSO_WM_UNIT_FILL_FORE_SCHEMECOLOR_INDEX" val="6"/>
  <p:tag name="KSO_WM_UNIT_FILL_TYPE" val="1"/>
  <p:tag name="KSO_WM_UNIT_USESOURCEFORMAT_APPLY"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4"/>
  <p:tag name="KSO_WM_UNIT_ID" val="diagram20200113_3*m_h_i*1_1_4"/>
  <p:tag name="KSO_WM_TEMPLATE_CATEGORY" val="diagram"/>
  <p:tag name="KSO_WM_TEMPLATE_INDEX" val="20200113"/>
  <p:tag name="KSO_WM_UNIT_LAYERLEVEL" val="1_1_1"/>
  <p:tag name="KSO_WM_TAG_VERSION" val="1.0"/>
  <p:tag name="KSO_WM_BEAUTIFY_FLAG" val="#wm#"/>
  <p:tag name="KSO_WM_UNIT_FILL_FORE_SCHEMECOLOR_INDEX" val="5"/>
  <p:tag name="KSO_WM_UNIT_FILL_TYPE" val="1"/>
  <p:tag name="KSO_WM_UNIT_USESOURCEFORMAT_APPLY"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5"/>
  <p:tag name="KSO_WM_UNIT_ID" val="diagram20200113_3*m_h_i*1_2_5"/>
  <p:tag name="KSO_WM_TEMPLATE_CATEGORY" val="diagram"/>
  <p:tag name="KSO_WM_TEMPLATE_INDEX" val="20200113"/>
  <p:tag name="KSO_WM_UNIT_LAYERLEVEL" val="1_1_1"/>
  <p:tag name="KSO_WM_TAG_VERSION" val="1.0"/>
  <p:tag name="KSO_WM_BEAUTIFY_FLAG" val="#wm#"/>
  <p:tag name="KSO_WM_UNIT_FILL_FORE_SCHEMECOLOR_INDEX" val="6"/>
  <p:tag name="KSO_WM_UNIT_FILL_TYPE" val="1"/>
  <p:tag name="KSO_WM_UNIT_USESOURCEFORMAT_APPLY" val="1"/>
</p:tagLst>
</file>

<file path=ppt/tags/tag24.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00113_3*m_h_f*1_2_1"/>
  <p:tag name="KSO_WM_TEMPLATE_CATEGORY" val="diagram"/>
  <p:tag name="KSO_WM_TEMPLATE_INDEX" val="20200113"/>
  <p:tag name="KSO_WM_UNIT_LAYERLEVEL" val="1_1_1"/>
  <p:tag name="KSO_WM_TAG_VERSION" val="1.0"/>
  <p:tag name="KSO_WM_BEAUTIFY_FLAG" val="#wm#"/>
  <p:tag name="KSO_WM_UNIT_PRESET_TEXT" val="单击此处添加文本具体内容"/>
  <p:tag name="KSO_WM_UNIT_VALUE" val="22"/>
  <p:tag name="KSO_WM_UNIT_TEXT_FILL_FORE_SCHEMECOLOR_INDEX" val="13"/>
  <p:tag name="KSO_WM_UNIT_TEXT_FILL_TYPE" val="1"/>
  <p:tag name="KSO_WM_UNIT_USESOURCEFORMAT_APPLY"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9"/>
  <p:tag name="KSO_WM_UNIT_ID" val="diagram20200113_3*m_h_i*1_3_9"/>
  <p:tag name="KSO_WM_TEMPLATE_CATEGORY" val="diagram"/>
  <p:tag name="KSO_WM_TEMPLATE_INDEX" val="20200113"/>
  <p:tag name="KSO_WM_UNIT_LAYERLEVEL" val="1_1_1"/>
  <p:tag name="KSO_WM_TAG_VERSION" val="1.0"/>
  <p:tag name="KSO_WM_BEAUTIFY_FLAG" val="#wm#"/>
  <p:tag name="KSO_WM_UNIT_USESOURCEFORMAT_APPLY"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200113_3*m_h_i*1_4_1"/>
  <p:tag name="KSO_WM_TEMPLATE_CATEGORY" val="diagram"/>
  <p:tag name="KSO_WM_TEMPLATE_INDEX" val="20200113"/>
  <p:tag name="KSO_WM_UNIT_LAYERLEVEL" val="1_1_1"/>
  <p:tag name="KSO_WM_TAG_VERSION" val="1.0"/>
  <p:tag name="KSO_WM_BEAUTIFY_FLAG" val="#wm#"/>
  <p:tag name="KSO_WM_UNIT_USESOURCEFORMAT_APPLY" val="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200113_3*m_h_i*1_3_1"/>
  <p:tag name="KSO_WM_TEMPLATE_CATEGORY" val="diagram"/>
  <p:tag name="KSO_WM_TEMPLATE_INDEX" val="20200113"/>
  <p:tag name="KSO_WM_UNIT_LAYERLEVEL" val="1_1_1"/>
  <p:tag name="KSO_WM_TAG_VERSION" val="1.0"/>
  <p:tag name="KSO_WM_BEAUTIFY_FLAG" val="#wm#"/>
  <p:tag name="KSO_WM_UNIT_FILL_FORE_SCHEMECOLOR_INDEX" val="7"/>
  <p:tag name="KSO_WM_UNIT_FILL_TYPE" val="1"/>
  <p:tag name="KSO_WM_UNIT_USESOURCEFORMAT_APPLY" val="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7"/>
  <p:tag name="KSO_WM_UNIT_ID" val="diagram20200113_3*m_h_i*1_4_7"/>
  <p:tag name="KSO_WM_TEMPLATE_CATEGORY" val="diagram"/>
  <p:tag name="KSO_WM_TEMPLATE_INDEX" val="20200113"/>
  <p:tag name="KSO_WM_UNIT_LAYERLEVEL" val="1_1_1"/>
  <p:tag name="KSO_WM_TAG_VERSION" val="1.0"/>
  <p:tag name="KSO_WM_BEAUTIFY_FLAG" val="#wm#"/>
  <p:tag name="KSO_WM_UNIT_FILL_FORE_SCHEMECOLOR_INDEX" val="8"/>
  <p:tag name="KSO_WM_UNIT_FILL_TYPE" val="1"/>
  <p:tag name="KSO_WM_UNIT_USESOURCEFORMAT_APPLY"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6"/>
  <p:tag name="KSO_WM_UNIT_ID" val="diagram20200113_3*m_h_i*1_4_6"/>
  <p:tag name="KSO_WM_TEMPLATE_CATEGORY" val="diagram"/>
  <p:tag name="KSO_WM_TEMPLATE_INDEX" val="20200113"/>
  <p:tag name="KSO_WM_UNIT_LAYERLEVEL" val="1_1_1"/>
  <p:tag name="KSO_WM_TAG_VERSION" val="1.0"/>
  <p:tag name="KSO_WM_BEAUTIFY_FLAG" val="#wm#"/>
  <p:tag name="KSO_WM_UNIT_FILL_FORE_SCHEMECOLOR_INDEX" val="8"/>
  <p:tag name="KSO_WM_UNIT_FILL_TYPE" val="1"/>
  <p:tag name="KSO_WM_UNIT_USESOURCEFORMAT_APPLY" val="1"/>
</p:tagLst>
</file>

<file path=ppt/tags/tag3.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200113_3*m_h_i*1_3_2"/>
  <p:tag name="KSO_WM_TEMPLATE_CATEGORY" val="diagram"/>
  <p:tag name="KSO_WM_TEMPLATE_INDEX" val="20200113"/>
  <p:tag name="KSO_WM_UNIT_LAYERLEVEL" val="1_1_1"/>
  <p:tag name="KSO_WM_TAG_VERSION" val="1.0"/>
  <p:tag name="KSO_WM_BEAUTIFY_FLAG" val="#wm#"/>
  <p:tag name="KSO_WM_UNIT_FILL_FORE_SCHEMECOLOR_INDEX" val="7"/>
  <p:tag name="KSO_WM_UNIT_FILL_TYPE" val="1"/>
  <p:tag name="KSO_WM_UNIT_USESOURCEFORMAT_APPLY" val="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5"/>
  <p:tag name="KSO_WM_UNIT_ID" val="diagram20200113_3*m_h_i*1_4_5"/>
  <p:tag name="KSO_WM_TEMPLATE_CATEGORY" val="diagram"/>
  <p:tag name="KSO_WM_TEMPLATE_INDEX" val="20200113"/>
  <p:tag name="KSO_WM_UNIT_LAYERLEVEL" val="1_1_1"/>
  <p:tag name="KSO_WM_TAG_VERSION" val="1.0"/>
  <p:tag name="KSO_WM_BEAUTIFY_FLAG" val="#wm#"/>
  <p:tag name="KSO_WM_UNIT_FILL_FORE_SCHEMECOLOR_INDEX" val="8"/>
  <p:tag name="KSO_WM_UNIT_FILL_TYPE" val="1"/>
  <p:tag name="KSO_WM_UNIT_USESOURCEFORMAT_APPLY" val="1"/>
</p:tagLst>
</file>

<file path=ppt/tags/tag32.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00113_3*m_h_f*1_3_1"/>
  <p:tag name="KSO_WM_TEMPLATE_CATEGORY" val="diagram"/>
  <p:tag name="KSO_WM_TEMPLATE_INDEX" val="20200113"/>
  <p:tag name="KSO_WM_UNIT_LAYERLEVEL" val="1_1_1"/>
  <p:tag name="KSO_WM_TAG_VERSION" val="1.0"/>
  <p:tag name="KSO_WM_BEAUTIFY_FLAG" val="#wm#"/>
  <p:tag name="KSO_WM_UNIT_PRESET_TEXT" val="单击此处添加文本具体内容"/>
  <p:tag name="KSO_WM_UNIT_VALUE" val="22"/>
  <p:tag name="KSO_WM_UNIT_TEXT_FILL_FORE_SCHEMECOLOR_INDEX" val="13"/>
  <p:tag name="KSO_WM_UNIT_TEXT_FILL_TYPE" val="1"/>
  <p:tag name="KSO_WM_UNIT_USESOURCEFORMAT_APPLY" val="1"/>
</p:tagLst>
</file>

<file path=ppt/tags/tag33.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200113_3*m_h_f*1_4_1"/>
  <p:tag name="KSO_WM_TEMPLATE_CATEGORY" val="diagram"/>
  <p:tag name="KSO_WM_TEMPLATE_INDEX" val="20200113"/>
  <p:tag name="KSO_WM_UNIT_LAYERLEVEL" val="1_1_1"/>
  <p:tag name="KSO_WM_TAG_VERSION" val="1.0"/>
  <p:tag name="KSO_WM_BEAUTIFY_FLAG" val="#wm#"/>
  <p:tag name="KSO_WM_UNIT_PRESET_TEXT" val="单击此处添加文本具体内容"/>
  <p:tag name="KSO_WM_UNIT_VALUE" val="22"/>
  <p:tag name="KSO_WM_UNIT_TEXT_FILL_FORE_SCHEMECOLOR_INDEX" val="13"/>
  <p:tag name="KSO_WM_UNIT_TEXT_FILL_TYPE" val="1"/>
  <p:tag name="KSO_WM_UNIT_USESOURCEFORMAT_APPLY" val="1"/>
</p:tagLst>
</file>

<file path=ppt/tags/tag34.xml><?xml version="1.0" encoding="utf-8"?>
<p:tagLst xmlns:p="http://schemas.openxmlformats.org/presentationml/2006/main">
  <p:tag name="KSO_WM_UNIT_PLACING_PICTURE_USER_VIEWPORT" val="{&quot;height&quot;:2213.7700303667366,&quot;width&quot;:1643.1365829854146}"/>
</p:tagLst>
</file>

<file path=ppt/tags/tag35.xml><?xml version="1.0" encoding="utf-8"?>
<p:tagLst xmlns:p="http://schemas.openxmlformats.org/presentationml/2006/main">
  <p:tag name="KSO_WM_UNIT_PLACING_PICTURE_USER_VIEWPORT" val="{&quot;height&quot;:2214.5547769212799,&quot;width&quot;:1643.1365829854146}"/>
</p:tagLst>
</file>

<file path=ppt/tags/tag36.xml><?xml version="1.0" encoding="utf-8"?>
<p:tagLst xmlns:p="http://schemas.openxmlformats.org/presentationml/2006/main">
  <p:tag name="KSO_WM_UNIT_PLACING_PICTURE_USER_VIEWPORT" val="{&quot;height&quot;:2126.6631628124269,&quot;width&quot;:1576.4381065987097}"/>
</p:tagLst>
</file>

<file path=ppt/tags/tag37.xml><?xml version="1.0" encoding="utf-8"?>
<p:tagLst xmlns:p="http://schemas.openxmlformats.org/presentationml/2006/main">
  <p:tag name="KSO_WM_UNIT_PLACING_PICTURE_USER_VIEWPORT" val="{&quot;height&quot;:2214.5547769212799,&quot;width&quot;:1738.8685137992736}"/>
</p:tagLst>
</file>

<file path=ppt/tags/tag38.xml><?xml version="1.0" encoding="utf-8"?>
<p:tagLst xmlns:p="http://schemas.openxmlformats.org/presentationml/2006/main">
  <p:tag name="KSO_WM_UNIT_PLACING_PICTURE_USER_VIEWPORT" val="{&quot;height&quot;:2365.2261153935997,&quot;width&quot;:2009.5858591335468}"/>
</p:tagLst>
</file>

<file path=ppt/tags/tag39.xml><?xml version="1.0" encoding="utf-8"?>
<p:tagLst xmlns:p="http://schemas.openxmlformats.org/presentationml/2006/main">
  <p:tag name="KSO_WM_UNIT_PLACING_PICTURE_USER_VIEWPORT" val="{&quot;height&quot;:2196.5056061667833,&quot;width&quot;:1618.0265683457139}"/>
</p:tagLst>
</file>

<file path=ppt/tags/tag4.xml><?xml version="1.0" encoding="utf-8"?>
<p:tagLst xmlns:p="http://schemas.openxmlformats.org/presentationml/2006/main">
  <p:tag name="KSO_WM_TAG_VERSION" val="1.0"/>
  <p:tag name="KSO_WM_TEMPLATE_CATEGORY" val="custom"/>
  <p:tag name="KSO_WM_TEMPLATE_INDEX" val="20184553"/>
</p:tagLst>
</file>

<file path=ppt/tags/tag40.xml><?xml version="1.0" encoding="utf-8"?>
<p:tagLst xmlns:p="http://schemas.openxmlformats.org/presentationml/2006/main">
  <p:tag name="KSO_WM_UNIT_PLACING_PICTURE_USER_VIEWPORT" val="{&quot;height&quot;:2197.2903527213266,&quot;width&quot;:1570.1606029387845}"/>
</p:tagLst>
</file>

<file path=ppt/tags/tag41.xml><?xml version="1.0" encoding="utf-8"?>
<p:tagLst xmlns:p="http://schemas.openxmlformats.org/presentationml/2006/main">
  <p:tag name="KSO_WM_UNIT_PLACING_PICTURE_USER_VIEWPORT" val="{&quot;height&quot;:2831.3655687923383,&quot;width&quot;:1946.0261345768042}"/>
</p:tagLst>
</file>

<file path=ppt/tags/tag42.xml><?xml version="1.0" encoding="utf-8"?>
<p:tagLst xmlns:p="http://schemas.openxmlformats.org/presentationml/2006/main">
  <p:tag name="KSO_WM_UNIT_PLACING_PICTURE_USER_VIEWPORT" val="{&quot;height&quot;:2216.9090165849102,&quot;width&quot;:1738.083825841783}"/>
</p:tagLst>
</file>

<file path=ppt/tags/tag43.xml><?xml version="1.0" encoding="utf-8"?>
<p:tagLst xmlns:p="http://schemas.openxmlformats.org/presentationml/2006/main">
  <p:tag name="KSO_WM_UNIT_PLACING_PICTURE_USER_VIEWPORT" val="{&quot;height&quot;:2242.0209063302964,&quot;width&quot;:2169.6622024616386}"/>
</p:tagLst>
</file>

<file path=ppt/tags/tag44.xml><?xml version="1.0" encoding="utf-8"?>
<p:tagLst xmlns:p="http://schemas.openxmlformats.org/presentationml/2006/main">
  <p:tag name="KSO_WM_UNIT_PLACING_PICTURE_USER_VIEWPORT" val="{&quot;height&quot;:2242.8056528848401,&quot;width&quot;:1643.1365829854146}"/>
</p:tagLst>
</file>

<file path=ppt/tags/tag45.xml><?xml version="1.0" encoding="utf-8"?>
<p:tagLst xmlns:p="http://schemas.openxmlformats.org/presentationml/2006/main">
  <p:tag name="KSO_WM_UNIT_PLACING_PICTURE_USER_VIEWPORT" val="{&quot;height&quot;:2243.5903994393834,&quot;width&quot;:1643.1365829854146}"/>
</p:tagLst>
</file>

<file path=ppt/tags/tag46.xml><?xml version="1.0" encoding="utf-8"?>
<p:tagLst xmlns:p="http://schemas.openxmlformats.org/presentationml/2006/main">
  <p:tag name="KSO_WM_UNIT_PLACING_PICTURE_USER_VIEWPORT" val="{&quot;height&quot;:2242.8056528848401,&quot;width&quot;:1643.1365829854146}"/>
</p:tagLst>
</file>

<file path=ppt/tags/tag47.xml><?xml version="1.0" encoding="utf-8"?>
<p:tagLst xmlns:p="http://schemas.openxmlformats.org/presentationml/2006/main">
  <p:tag name="KSO_WM_UNIT_PLACING_PICTURE_USER_VIEWPORT" val="{&quot;height&quot;:2216.9090165849102,&quot;width&quot;:1643.1365829854146}"/>
</p:tagLst>
</file>

<file path=ppt/tags/tag48.xml><?xml version="1.0" encoding="utf-8"?>
<p:tagLst xmlns:p="http://schemas.openxmlformats.org/presentationml/2006/main">
  <p:tag name="KSO_WM_UNIT_PLACING_PICTURE_USER_VIEWPORT" val="{&quot;height&quot;:2242.8056528848401,&quot;width&quot;:1643.1365829854146}"/>
</p:tagLst>
</file>

<file path=ppt/tags/tag49.xml><?xml version="1.0" encoding="utf-8"?>
<p:tagLst xmlns:p="http://schemas.openxmlformats.org/presentationml/2006/main">
  <p:tag name="KSO_WM_UNIT_PLACING_PICTURE_USER_VIEWPORT" val="{&quot;height&quot;:2244.3751459939267,&quot;width&quot;:1643.1365829854146}"/>
</p:tagLst>
</file>

<file path=ppt/tags/tag5.xml><?xml version="1.0" encoding="utf-8"?>
<p:tagLst xmlns:p="http://schemas.openxmlformats.org/presentationml/2006/main">
  <p:tag name="KSO_WM_TAG_VERSION" val="1.0"/>
  <p:tag name="KSO_WM_TEMPLATE_CATEGORY" val="custom"/>
  <p:tag name="KSO_WM_TEMPLATE_INDEX" val="20184553"/>
</p:tagLst>
</file>

<file path=ppt/tags/tag50.xml><?xml version="1.0" encoding="utf-8"?>
<p:tagLst xmlns:p="http://schemas.openxmlformats.org/presentationml/2006/main">
  <p:tag name="KSO_WM_UNIT_PLACING_PICTURE_USER_VIEWPORT" val="{&quot;height&quot;:2176.1021957486569,&quot;width&quot;:1844.0167001030202}"/>
</p:tagLst>
</file>

<file path=ppt/tags/tag51.xml><?xml version="1.0" encoding="utf-8"?>
<p:tagLst xmlns:p="http://schemas.openxmlformats.org/presentationml/2006/main">
  <p:tag name="KSO_WM_UNIT_PLACING_PICTURE_USER_VIEWPORT" val="{&quot;height&quot;:2253.0073580939033,&quot;width&quot;:1643.1365829854146}"/>
</p:tagLst>
</file>

<file path=ppt/tags/tag52.xml><?xml version="1.0" encoding="utf-8"?>
<p:tagLst xmlns:p="http://schemas.openxmlformats.org/presentationml/2006/main">
  <p:tag name="KSO_WM_UNIT_PLACING_PICTURE_USER_VIEWPORT" val="{&quot;height&quot;:2252.2226115393601,&quot;width&quot;:1570.9452908962751}"/>
</p:tagLst>
</file>

<file path=ppt/tags/tag53.xml><?xml version="1.0" encoding="utf-8"?>
<p:tagLst xmlns:p="http://schemas.openxmlformats.org/presentationml/2006/main">
  <p:tag name="KSO_WM_UNIT_PLACING_PICTURE_USER_VIEWPORT" val="{&quot;height&quot;:2262.4243167484233,&quot;width&quot;:1629.012199750583}"/>
</p:tagLst>
</file>

<file path=ppt/tags/tag54.xml><?xml version="1.0" encoding="utf-8"?>
<p:tagLst xmlns:p="http://schemas.openxmlformats.org/presentationml/2006/main">
  <p:tag name="KSO_WM_UNIT_PLACING_PICTURE_USER_VIEWPORT" val="{&quot;height&quot;:2245.9446391030133,&quot;width&quot;:1555.2515317464622}"/>
</p:tagLst>
</file>

<file path=ppt/tags/tag55.xml><?xml version="1.0" encoding="utf-8"?>
<p:tagLst xmlns:p="http://schemas.openxmlformats.org/presentationml/2006/main">
  <p:tag name="KSO_WM_UNIT_PLACING_PICTURE_USER_VIEWPORT" val="{&quot;height&quot;:2352.6701705209061,&quot;width&quot;:1724.744130564442}"/>
</p:tagLst>
</file>

<file path=ppt/tags/tag56.xml><?xml version="1.0" encoding="utf-8"?>
<p:tagLst xmlns:p="http://schemas.openxmlformats.org/presentationml/2006/main">
  <p:tag name="KSO_WM_UNIT_PLACING_PICTURE_USER_VIEWPORT" val="{&quot;height&quot;:2346.3921980845598,&quot;width&quot;:1727.0981944369139}"/>
</p:tagLst>
</file>

<file path=ppt/tags/tag6.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ags/tag7.xml><?xml version="1.0" encoding="utf-8"?>
<p:tagLst xmlns:p="http://schemas.openxmlformats.org/presentationml/2006/main">
  <p:tag name="KSO_WM_TAG_VERSION" val="1.0"/>
  <p:tag name="KSO_WM_TEMPLATE_CATEGORY" val="custom"/>
  <p:tag name="KSO_WM_TEMPLATE_INDEX" val="20184553"/>
</p:tagLst>
</file>

<file path=ppt/tags/tag8.xml><?xml version="1.0" encoding="utf-8"?>
<p:tagLst xmlns:p="http://schemas.openxmlformats.org/presentationml/2006/main">
  <p:tag name="KSO_WM_TAG_VERSION" val="1.0"/>
  <p:tag name="KSO_WM_TEMPLATE_CATEGORY" val="custom"/>
  <p:tag name="KSO_WM_TEMPLATE_INDEX" val="20184553"/>
</p:tagLst>
</file>

<file path=ppt/tags/tag9.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heme/theme1.xml><?xml version="1.0" encoding="utf-8"?>
<a:theme xmlns:a="http://schemas.openxmlformats.org/drawingml/2006/main" name="Office 主题">
  <a:themeElements>
    <a:clrScheme name="自定义 214">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4">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自定义 214">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自定义 214">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自定义 214">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3024</Words>
  <Application>WPS 演示</Application>
  <PresentationFormat>全屏显示(4:3)</PresentationFormat>
  <Paragraphs>311</Paragraphs>
  <Slides>23</Slides>
  <Notes>7</Notes>
  <HiddenSlides>0</HiddenSlides>
  <MMClips>0</MMClips>
  <ScaleCrop>false</ScaleCrop>
  <HeadingPairs>
    <vt:vector size="8" baseType="variant">
      <vt:variant>
        <vt:lpstr>已用的字体</vt:lpstr>
      </vt:variant>
      <vt:variant>
        <vt:i4>9</vt:i4>
      </vt:variant>
      <vt:variant>
        <vt:lpstr>主题</vt:lpstr>
      </vt:variant>
      <vt:variant>
        <vt:i4>5</vt:i4>
      </vt:variant>
      <vt:variant>
        <vt:lpstr>嵌入 OLE 服务器</vt:lpstr>
      </vt:variant>
      <vt:variant>
        <vt:i4>5</vt:i4>
      </vt:variant>
      <vt:variant>
        <vt:lpstr>幻灯片标题</vt:lpstr>
      </vt:variant>
      <vt:variant>
        <vt:i4>23</vt:i4>
      </vt:variant>
    </vt:vector>
  </HeadingPairs>
  <TitlesOfParts>
    <vt:vector size="42" baseType="lpstr">
      <vt:lpstr>Arial</vt:lpstr>
      <vt:lpstr>宋体</vt:lpstr>
      <vt:lpstr>Wingdings</vt:lpstr>
      <vt:lpstr>黑体</vt:lpstr>
      <vt:lpstr>微软雅黑</vt:lpstr>
      <vt:lpstr>Wingdings</vt:lpstr>
      <vt:lpstr>Arial Unicode MS</vt:lpstr>
      <vt:lpstr>Calibri</vt:lpstr>
      <vt:lpstr>方正粗黑宋简体</vt:lpstr>
      <vt:lpstr>Office 主题</vt:lpstr>
      <vt:lpstr>1_Office 主题</vt:lpstr>
      <vt:lpstr>2_Office 主题</vt:lpstr>
      <vt:lpstr>3_Office 主题</vt:lpstr>
      <vt:lpstr>4_Office 主题</vt:lpstr>
      <vt:lpstr>Word.Document.8</vt:lpstr>
      <vt:lpstr>Word.Document.8</vt:lpstr>
      <vt:lpstr>Word.Document.8</vt:lpstr>
      <vt:lpstr>Word.Document.8</vt:lpstr>
      <vt:lpstr>Word.Document.8</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YAYA</cp:lastModifiedBy>
  <cp:revision>87</cp:revision>
  <dcterms:created xsi:type="dcterms:W3CDTF">2018-03-01T02:03:00Z</dcterms:created>
  <dcterms:modified xsi:type="dcterms:W3CDTF">2021-03-17T03:11:45Z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